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5" r:id="rId19"/>
    <p:sldId id="266" r:id="rId20"/>
    <p:sldId id="277" r:id="rId21"/>
    <p:sldId id="26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4F622-C034-4DFC-8850-D6978DB1B925}" type="doc">
      <dgm:prSet loTypeId="urn:microsoft.com/office/officeart/2005/8/layout/arrow2" loCatId="process" qsTypeId="urn:microsoft.com/office/officeart/2005/8/quickstyle/3d7" qsCatId="3D" csTypeId="urn:microsoft.com/office/officeart/2005/8/colors/accent2_1" csCatId="accent2" phldr="1"/>
      <dgm:spPr/>
    </dgm:pt>
    <dgm:pt modelId="{893E6D8C-CE10-4D05-9D7A-C8B05FE6A751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целеустремленность</a:t>
          </a:r>
        </a:p>
      </dgm:t>
    </dgm:pt>
    <dgm:pt modelId="{159991EA-4672-49CA-9295-7D29A5AB4810}" type="parTrans" cxnId="{883775BA-5C45-4E3B-8D61-AF681BBA2600}">
      <dgm:prSet/>
      <dgm:spPr/>
      <dgm:t>
        <a:bodyPr/>
        <a:lstStyle/>
        <a:p>
          <a:endParaRPr lang="ru-RU"/>
        </a:p>
      </dgm:t>
    </dgm:pt>
    <dgm:pt modelId="{597F0F8C-583E-4B0C-B686-D93101E9C2F4}" type="sibTrans" cxnId="{883775BA-5C45-4E3B-8D61-AF681BBA2600}">
      <dgm:prSet/>
      <dgm:spPr/>
      <dgm:t>
        <a:bodyPr/>
        <a:lstStyle/>
        <a:p>
          <a:endParaRPr lang="ru-RU"/>
        </a:p>
      </dgm:t>
    </dgm:pt>
    <dgm:pt modelId="{5D36839F-CA70-4EC3-B5AB-CE222374F13C}">
      <dgm:prSet phldrT="[Текст]" custT="1"/>
      <dgm:spPr/>
      <dgm:t>
        <a:bodyPr/>
        <a:lstStyle/>
        <a:p>
          <a:r>
            <a:rPr lang="ru-RU" sz="2000" dirty="0"/>
            <a:t>активность</a:t>
          </a:r>
        </a:p>
      </dgm:t>
    </dgm:pt>
    <dgm:pt modelId="{BB8D3426-4149-4617-806E-ED421DA210F8}" type="parTrans" cxnId="{525A8F64-2186-434F-AA7D-7739F00CE8DD}">
      <dgm:prSet/>
      <dgm:spPr/>
      <dgm:t>
        <a:bodyPr/>
        <a:lstStyle/>
        <a:p>
          <a:endParaRPr lang="ru-RU"/>
        </a:p>
      </dgm:t>
    </dgm:pt>
    <dgm:pt modelId="{F2F34B31-E60C-4633-AA15-6FECA1B9A13B}" type="sibTrans" cxnId="{525A8F64-2186-434F-AA7D-7739F00CE8DD}">
      <dgm:prSet/>
      <dgm:spPr/>
      <dgm:t>
        <a:bodyPr/>
        <a:lstStyle/>
        <a:p>
          <a:endParaRPr lang="ru-RU"/>
        </a:p>
      </dgm:t>
    </dgm:pt>
    <dgm:pt modelId="{B3772E59-C377-435A-ABC5-5F388CCEE067}">
      <dgm:prSet phldrT="[Текст]" custT="1"/>
      <dgm:spPr/>
      <dgm:t>
        <a:bodyPr/>
        <a:lstStyle/>
        <a:p>
          <a:r>
            <a:rPr lang="ru-RU" sz="1600" dirty="0"/>
            <a:t>Положительные эмоции</a:t>
          </a:r>
        </a:p>
      </dgm:t>
    </dgm:pt>
    <dgm:pt modelId="{5C57A636-D169-4FAF-BE44-4B541AC1765D}" type="parTrans" cxnId="{6C4AF5F7-8808-433A-9D25-3D668F94AB4D}">
      <dgm:prSet/>
      <dgm:spPr/>
      <dgm:t>
        <a:bodyPr/>
        <a:lstStyle/>
        <a:p>
          <a:endParaRPr lang="ru-RU"/>
        </a:p>
      </dgm:t>
    </dgm:pt>
    <dgm:pt modelId="{65E36CCB-8B07-41BF-8F57-AA5F562DAAA0}" type="sibTrans" cxnId="{6C4AF5F7-8808-433A-9D25-3D668F94AB4D}">
      <dgm:prSet/>
      <dgm:spPr/>
      <dgm:t>
        <a:bodyPr/>
        <a:lstStyle/>
        <a:p>
          <a:endParaRPr lang="ru-RU"/>
        </a:p>
      </dgm:t>
    </dgm:pt>
    <dgm:pt modelId="{3B8A928B-D752-4573-8788-8E5CB83A0F06}" type="pres">
      <dgm:prSet presAssocID="{5744F622-C034-4DFC-8850-D6978DB1B925}" presName="arrowDiagram" presStyleCnt="0">
        <dgm:presLayoutVars>
          <dgm:chMax val="5"/>
          <dgm:dir/>
          <dgm:resizeHandles val="exact"/>
        </dgm:presLayoutVars>
      </dgm:prSet>
      <dgm:spPr/>
    </dgm:pt>
    <dgm:pt modelId="{F46EDB01-02B4-4D4A-AEDE-9263886B041C}" type="pres">
      <dgm:prSet presAssocID="{5744F622-C034-4DFC-8850-D6978DB1B925}" presName="arrow" presStyleLbl="bgShp" presStyleIdx="0" presStyleCnt="1"/>
      <dgm:spPr/>
    </dgm:pt>
    <dgm:pt modelId="{6F101779-D38C-452E-A7CB-D054FB89023E}" type="pres">
      <dgm:prSet presAssocID="{5744F622-C034-4DFC-8850-D6978DB1B925}" presName="arrowDiagram3" presStyleCnt="0"/>
      <dgm:spPr/>
    </dgm:pt>
    <dgm:pt modelId="{2B10D8F8-AF66-4C23-960D-6D3420196FA9}" type="pres">
      <dgm:prSet presAssocID="{893E6D8C-CE10-4D05-9D7A-C8B05FE6A751}" presName="bullet3a" presStyleLbl="node1" presStyleIdx="0" presStyleCnt="3"/>
      <dgm:spPr/>
    </dgm:pt>
    <dgm:pt modelId="{6970A2BC-A8CD-4947-8E25-6D1F82EBF95D}" type="pres">
      <dgm:prSet presAssocID="{893E6D8C-CE10-4D05-9D7A-C8B05FE6A751}" presName="textBox3a" presStyleLbl="revTx" presStyleIdx="0" presStyleCnt="3">
        <dgm:presLayoutVars>
          <dgm:bulletEnabled val="1"/>
        </dgm:presLayoutVars>
      </dgm:prSet>
      <dgm:spPr/>
    </dgm:pt>
    <dgm:pt modelId="{15E146F8-943C-4F65-98E1-87DCF6B18896}" type="pres">
      <dgm:prSet presAssocID="{5D36839F-CA70-4EC3-B5AB-CE222374F13C}" presName="bullet3b" presStyleLbl="node1" presStyleIdx="1" presStyleCnt="3"/>
      <dgm:spPr/>
    </dgm:pt>
    <dgm:pt modelId="{D2C32E6A-3F73-4BF8-A77C-BA3D1C6A8E31}" type="pres">
      <dgm:prSet presAssocID="{5D36839F-CA70-4EC3-B5AB-CE222374F13C}" presName="textBox3b" presStyleLbl="revTx" presStyleIdx="1" presStyleCnt="3">
        <dgm:presLayoutVars>
          <dgm:bulletEnabled val="1"/>
        </dgm:presLayoutVars>
      </dgm:prSet>
      <dgm:spPr/>
    </dgm:pt>
    <dgm:pt modelId="{359CBA7F-9302-42F9-999A-6E7751710F97}" type="pres">
      <dgm:prSet presAssocID="{B3772E59-C377-435A-ABC5-5F388CCEE067}" presName="bullet3c" presStyleLbl="node1" presStyleIdx="2" presStyleCnt="3"/>
      <dgm:spPr/>
    </dgm:pt>
    <dgm:pt modelId="{FBFC2DF0-DA36-4746-BA9E-D6C3982E28A0}" type="pres">
      <dgm:prSet presAssocID="{B3772E59-C377-435A-ABC5-5F388CCEE067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07A79E00-730A-49C5-8904-5BFA0A315788}" type="presOf" srcId="{5D36839F-CA70-4EC3-B5AB-CE222374F13C}" destId="{D2C32E6A-3F73-4BF8-A77C-BA3D1C6A8E31}" srcOrd="0" destOrd="0" presId="urn:microsoft.com/office/officeart/2005/8/layout/arrow2"/>
    <dgm:cxn modelId="{594FAD00-B070-4756-897E-881797D04D6C}" type="presOf" srcId="{5744F622-C034-4DFC-8850-D6978DB1B925}" destId="{3B8A928B-D752-4573-8788-8E5CB83A0F06}" srcOrd="0" destOrd="0" presId="urn:microsoft.com/office/officeart/2005/8/layout/arrow2"/>
    <dgm:cxn modelId="{525A8F64-2186-434F-AA7D-7739F00CE8DD}" srcId="{5744F622-C034-4DFC-8850-D6978DB1B925}" destId="{5D36839F-CA70-4EC3-B5AB-CE222374F13C}" srcOrd="1" destOrd="0" parTransId="{BB8D3426-4149-4617-806E-ED421DA210F8}" sibTransId="{F2F34B31-E60C-4633-AA15-6FECA1B9A13B}"/>
    <dgm:cxn modelId="{B1766954-22DB-4F43-BDD7-DF08214B3BF8}" type="presOf" srcId="{893E6D8C-CE10-4D05-9D7A-C8B05FE6A751}" destId="{6970A2BC-A8CD-4947-8E25-6D1F82EBF95D}" srcOrd="0" destOrd="0" presId="urn:microsoft.com/office/officeart/2005/8/layout/arrow2"/>
    <dgm:cxn modelId="{507E16A0-5D01-4A50-AD49-5880145CAD34}" type="presOf" srcId="{B3772E59-C377-435A-ABC5-5F388CCEE067}" destId="{FBFC2DF0-DA36-4746-BA9E-D6C3982E28A0}" srcOrd="0" destOrd="0" presId="urn:microsoft.com/office/officeart/2005/8/layout/arrow2"/>
    <dgm:cxn modelId="{883775BA-5C45-4E3B-8D61-AF681BBA2600}" srcId="{5744F622-C034-4DFC-8850-D6978DB1B925}" destId="{893E6D8C-CE10-4D05-9D7A-C8B05FE6A751}" srcOrd="0" destOrd="0" parTransId="{159991EA-4672-49CA-9295-7D29A5AB4810}" sibTransId="{597F0F8C-583E-4B0C-B686-D93101E9C2F4}"/>
    <dgm:cxn modelId="{6C4AF5F7-8808-433A-9D25-3D668F94AB4D}" srcId="{5744F622-C034-4DFC-8850-D6978DB1B925}" destId="{B3772E59-C377-435A-ABC5-5F388CCEE067}" srcOrd="2" destOrd="0" parTransId="{5C57A636-D169-4FAF-BE44-4B541AC1765D}" sibTransId="{65E36CCB-8B07-41BF-8F57-AA5F562DAAA0}"/>
    <dgm:cxn modelId="{764552BC-E43A-427F-A50D-63D4D2D3FC3E}" type="presParOf" srcId="{3B8A928B-D752-4573-8788-8E5CB83A0F06}" destId="{F46EDB01-02B4-4D4A-AEDE-9263886B041C}" srcOrd="0" destOrd="0" presId="urn:microsoft.com/office/officeart/2005/8/layout/arrow2"/>
    <dgm:cxn modelId="{99266A18-9636-4A5A-8899-9FC345AB2EFF}" type="presParOf" srcId="{3B8A928B-D752-4573-8788-8E5CB83A0F06}" destId="{6F101779-D38C-452E-A7CB-D054FB89023E}" srcOrd="1" destOrd="0" presId="urn:microsoft.com/office/officeart/2005/8/layout/arrow2"/>
    <dgm:cxn modelId="{B7CA9DC2-5465-4940-91C0-F962D037508D}" type="presParOf" srcId="{6F101779-D38C-452E-A7CB-D054FB89023E}" destId="{2B10D8F8-AF66-4C23-960D-6D3420196FA9}" srcOrd="0" destOrd="0" presId="urn:microsoft.com/office/officeart/2005/8/layout/arrow2"/>
    <dgm:cxn modelId="{87D355CA-3659-4867-8AC6-E5765062E047}" type="presParOf" srcId="{6F101779-D38C-452E-A7CB-D054FB89023E}" destId="{6970A2BC-A8CD-4947-8E25-6D1F82EBF95D}" srcOrd="1" destOrd="0" presId="urn:microsoft.com/office/officeart/2005/8/layout/arrow2"/>
    <dgm:cxn modelId="{1D4C8238-754E-4335-BB61-A872523B58BA}" type="presParOf" srcId="{6F101779-D38C-452E-A7CB-D054FB89023E}" destId="{15E146F8-943C-4F65-98E1-87DCF6B18896}" srcOrd="2" destOrd="0" presId="urn:microsoft.com/office/officeart/2005/8/layout/arrow2"/>
    <dgm:cxn modelId="{EA4E6AA5-37A4-4C75-99F2-BFF9E0AA60B8}" type="presParOf" srcId="{6F101779-D38C-452E-A7CB-D054FB89023E}" destId="{D2C32E6A-3F73-4BF8-A77C-BA3D1C6A8E31}" srcOrd="3" destOrd="0" presId="urn:microsoft.com/office/officeart/2005/8/layout/arrow2"/>
    <dgm:cxn modelId="{B7098D15-BABC-4C1C-8E60-A2BB0533B2EC}" type="presParOf" srcId="{6F101779-D38C-452E-A7CB-D054FB89023E}" destId="{359CBA7F-9302-42F9-999A-6E7751710F97}" srcOrd="4" destOrd="0" presId="urn:microsoft.com/office/officeart/2005/8/layout/arrow2"/>
    <dgm:cxn modelId="{8ADDC066-BA98-429D-B405-FBCBE0E4C8A9}" type="presParOf" srcId="{6F101779-D38C-452E-A7CB-D054FB89023E}" destId="{FBFC2DF0-DA36-4746-BA9E-D6C3982E28A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76767-3243-45C3-A317-E58AA1E98A04}" type="doc">
      <dgm:prSet loTypeId="urn:microsoft.com/office/officeart/2005/8/layout/venn2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8029149-ECEC-4B97-975F-D37B2AF6DF66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Приобщение к </a:t>
          </a:r>
          <a:r>
            <a:rPr lang="ru-RU" sz="1600" dirty="0" err="1">
              <a:solidFill>
                <a:schemeClr val="tx1"/>
              </a:solidFill>
            </a:rPr>
            <a:t>социокультурным</a:t>
          </a:r>
          <a:r>
            <a:rPr lang="ru-RU" sz="1600" dirty="0">
              <a:solidFill>
                <a:schemeClr val="tx1"/>
              </a:solidFill>
            </a:rPr>
            <a:t> ценностям</a:t>
          </a:r>
        </a:p>
      </dgm:t>
    </dgm:pt>
    <dgm:pt modelId="{E22B73FD-0C24-4A7A-9DB9-E5B6AAF3D75E}" type="parTrans" cxnId="{9AB500FA-0CB4-4695-879F-28262C963136}">
      <dgm:prSet/>
      <dgm:spPr/>
      <dgm:t>
        <a:bodyPr/>
        <a:lstStyle/>
        <a:p>
          <a:endParaRPr lang="ru-RU"/>
        </a:p>
      </dgm:t>
    </dgm:pt>
    <dgm:pt modelId="{39329A79-D30A-48D1-A06A-FDF049D5B321}" type="sibTrans" cxnId="{9AB500FA-0CB4-4695-879F-28262C963136}">
      <dgm:prSet/>
      <dgm:spPr/>
      <dgm:t>
        <a:bodyPr/>
        <a:lstStyle/>
        <a:p>
          <a:endParaRPr lang="ru-RU"/>
        </a:p>
      </dgm:t>
    </dgm:pt>
    <dgm:pt modelId="{B021A958-FCD2-45B0-9AD4-8AA7CA9714E1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Формирование целостной картины мира</a:t>
          </a:r>
        </a:p>
      </dgm:t>
    </dgm:pt>
    <dgm:pt modelId="{5CE1A35F-F8AC-4686-8366-99EEB2CD25AE}" type="parTrans" cxnId="{3FC2ABA0-DA9C-4E7C-AD1E-E4CC29DD43FA}">
      <dgm:prSet/>
      <dgm:spPr/>
      <dgm:t>
        <a:bodyPr/>
        <a:lstStyle/>
        <a:p>
          <a:endParaRPr lang="ru-RU"/>
        </a:p>
      </dgm:t>
    </dgm:pt>
    <dgm:pt modelId="{284C0B8F-5F88-4493-B328-5D4BA68986B8}" type="sibTrans" cxnId="{3FC2ABA0-DA9C-4E7C-AD1E-E4CC29DD43FA}">
      <dgm:prSet/>
      <dgm:spPr/>
      <dgm:t>
        <a:bodyPr/>
        <a:lstStyle/>
        <a:p>
          <a:endParaRPr lang="ru-RU"/>
        </a:p>
      </dgm:t>
    </dgm:pt>
    <dgm:pt modelId="{4FAE49ED-FC12-4E3E-8882-15BCE015D199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Формирование элементарных математических представлений</a:t>
          </a:r>
        </a:p>
      </dgm:t>
    </dgm:pt>
    <dgm:pt modelId="{4FC80EE1-A223-4378-8E11-5B567B27EF76}" type="parTrans" cxnId="{85B45CEC-A747-4490-BD01-2A1C2CF79538}">
      <dgm:prSet/>
      <dgm:spPr/>
      <dgm:t>
        <a:bodyPr/>
        <a:lstStyle/>
        <a:p>
          <a:endParaRPr lang="ru-RU"/>
        </a:p>
      </dgm:t>
    </dgm:pt>
    <dgm:pt modelId="{294755F7-B795-4851-87EA-9D3719714DD6}" type="sibTrans" cxnId="{85B45CEC-A747-4490-BD01-2A1C2CF79538}">
      <dgm:prSet/>
      <dgm:spPr/>
      <dgm:t>
        <a:bodyPr/>
        <a:lstStyle/>
        <a:p>
          <a:endParaRPr lang="ru-RU"/>
        </a:p>
      </dgm:t>
    </dgm:pt>
    <dgm:pt modelId="{84A81E75-82C7-4E5A-ABB2-04E4B11ACCE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Формирование </a:t>
          </a:r>
          <a:r>
            <a:rPr lang="ru-RU" sz="1400" dirty="0" err="1">
              <a:solidFill>
                <a:schemeClr val="tx1"/>
              </a:solidFill>
            </a:rPr>
            <a:t>познавательно-исследовтельской</a:t>
          </a:r>
          <a:r>
            <a:rPr lang="ru-RU" sz="1400" dirty="0">
              <a:solidFill>
                <a:schemeClr val="tx1"/>
              </a:solidFill>
            </a:rPr>
            <a:t> деятельности</a:t>
          </a:r>
        </a:p>
      </dgm:t>
    </dgm:pt>
    <dgm:pt modelId="{188EF62B-8FD4-48F3-9474-9683FDECF9E1}" type="parTrans" cxnId="{810C72B2-D98A-41F2-8D5F-EDA912B499DC}">
      <dgm:prSet/>
      <dgm:spPr/>
      <dgm:t>
        <a:bodyPr/>
        <a:lstStyle/>
        <a:p>
          <a:endParaRPr lang="ru-RU"/>
        </a:p>
      </dgm:t>
    </dgm:pt>
    <dgm:pt modelId="{4B9DEBB1-7132-49D5-9B92-25A7A80EF7B0}" type="sibTrans" cxnId="{810C72B2-D98A-41F2-8D5F-EDA912B499DC}">
      <dgm:prSet/>
      <dgm:spPr/>
      <dgm:t>
        <a:bodyPr/>
        <a:lstStyle/>
        <a:p>
          <a:endParaRPr lang="ru-RU"/>
        </a:p>
      </dgm:t>
    </dgm:pt>
    <dgm:pt modelId="{6C70314A-8BAA-4BB8-BA1F-DD26CC89C998}" type="pres">
      <dgm:prSet presAssocID="{84776767-3243-45C3-A317-E58AA1E98A04}" presName="Name0" presStyleCnt="0">
        <dgm:presLayoutVars>
          <dgm:chMax val="7"/>
          <dgm:resizeHandles val="exact"/>
        </dgm:presLayoutVars>
      </dgm:prSet>
      <dgm:spPr/>
    </dgm:pt>
    <dgm:pt modelId="{1186639C-351F-4E9E-BD2D-D8A52682D5C7}" type="pres">
      <dgm:prSet presAssocID="{84776767-3243-45C3-A317-E58AA1E98A04}" presName="comp1" presStyleCnt="0"/>
      <dgm:spPr/>
    </dgm:pt>
    <dgm:pt modelId="{44F44C65-B7F3-4D20-AB18-C9102E2BDC88}" type="pres">
      <dgm:prSet presAssocID="{84776767-3243-45C3-A317-E58AA1E98A04}" presName="circle1" presStyleLbl="node1" presStyleIdx="0" presStyleCnt="4" custScaleX="150000"/>
      <dgm:spPr/>
    </dgm:pt>
    <dgm:pt modelId="{58D0D386-6F06-4C10-81C0-1C8E089B7B86}" type="pres">
      <dgm:prSet presAssocID="{84776767-3243-45C3-A317-E58AA1E98A04}" presName="c1text" presStyleLbl="node1" presStyleIdx="0" presStyleCnt="4">
        <dgm:presLayoutVars>
          <dgm:bulletEnabled val="1"/>
        </dgm:presLayoutVars>
      </dgm:prSet>
      <dgm:spPr/>
    </dgm:pt>
    <dgm:pt modelId="{D27D4DB1-B0A4-4B4B-8D5F-FE31D05D7768}" type="pres">
      <dgm:prSet presAssocID="{84776767-3243-45C3-A317-E58AA1E98A04}" presName="comp2" presStyleCnt="0"/>
      <dgm:spPr/>
    </dgm:pt>
    <dgm:pt modelId="{01D3E1A7-A07C-45E1-B90E-5097C1CF2C29}" type="pres">
      <dgm:prSet presAssocID="{84776767-3243-45C3-A317-E58AA1E98A04}" presName="circle2" presStyleLbl="node1" presStyleIdx="1" presStyleCnt="4" custScaleX="135863"/>
      <dgm:spPr/>
    </dgm:pt>
    <dgm:pt modelId="{87C38F54-08FB-4CF5-8AC2-A335E0A94B62}" type="pres">
      <dgm:prSet presAssocID="{84776767-3243-45C3-A317-E58AA1E98A04}" presName="c2text" presStyleLbl="node1" presStyleIdx="1" presStyleCnt="4">
        <dgm:presLayoutVars>
          <dgm:bulletEnabled val="1"/>
        </dgm:presLayoutVars>
      </dgm:prSet>
      <dgm:spPr/>
    </dgm:pt>
    <dgm:pt modelId="{34B90421-ECD1-48EA-A6CA-A859373882ED}" type="pres">
      <dgm:prSet presAssocID="{84776767-3243-45C3-A317-E58AA1E98A04}" presName="comp3" presStyleCnt="0"/>
      <dgm:spPr/>
    </dgm:pt>
    <dgm:pt modelId="{7C6F9E36-EB05-4055-A81E-4DAFEC075EEF}" type="pres">
      <dgm:prSet presAssocID="{84776767-3243-45C3-A317-E58AA1E98A04}" presName="circle3" presStyleLbl="node1" presStyleIdx="2" presStyleCnt="4" custScaleX="145713" custScaleY="97491"/>
      <dgm:spPr/>
    </dgm:pt>
    <dgm:pt modelId="{0D5B0347-A93E-4D98-AD9E-6397317C4F81}" type="pres">
      <dgm:prSet presAssocID="{84776767-3243-45C3-A317-E58AA1E98A04}" presName="c3text" presStyleLbl="node1" presStyleIdx="2" presStyleCnt="4">
        <dgm:presLayoutVars>
          <dgm:bulletEnabled val="1"/>
        </dgm:presLayoutVars>
      </dgm:prSet>
      <dgm:spPr/>
    </dgm:pt>
    <dgm:pt modelId="{B1909911-B3E9-4F4D-A07C-B3151BC846CC}" type="pres">
      <dgm:prSet presAssocID="{84776767-3243-45C3-A317-E58AA1E98A04}" presName="comp4" presStyleCnt="0"/>
      <dgm:spPr/>
    </dgm:pt>
    <dgm:pt modelId="{C0D8C152-74C6-4D67-9F15-3BE0DEE0586E}" type="pres">
      <dgm:prSet presAssocID="{84776767-3243-45C3-A317-E58AA1E98A04}" presName="circle4" presStyleLbl="node1" presStyleIdx="3" presStyleCnt="4" custScaleX="150607"/>
      <dgm:spPr/>
    </dgm:pt>
    <dgm:pt modelId="{946F3C90-CC5F-4574-88C2-3B1B67E12773}" type="pres">
      <dgm:prSet presAssocID="{84776767-3243-45C3-A317-E58AA1E98A04}" presName="c4text" presStyleLbl="node1" presStyleIdx="3" presStyleCnt="4">
        <dgm:presLayoutVars>
          <dgm:bulletEnabled val="1"/>
        </dgm:presLayoutVars>
      </dgm:prSet>
      <dgm:spPr/>
    </dgm:pt>
  </dgm:ptLst>
  <dgm:cxnLst>
    <dgm:cxn modelId="{9C1BDA02-922E-4C78-93FB-B1FE03E22513}" type="presOf" srcId="{84A81E75-82C7-4E5A-ABB2-04E4B11ACCE7}" destId="{946F3C90-CC5F-4574-88C2-3B1B67E12773}" srcOrd="1" destOrd="0" presId="urn:microsoft.com/office/officeart/2005/8/layout/venn2"/>
    <dgm:cxn modelId="{F7EA5912-4501-45AD-8D3E-4754427E16DE}" type="presOf" srcId="{4FAE49ED-FC12-4E3E-8882-15BCE015D199}" destId="{7C6F9E36-EB05-4055-A81E-4DAFEC075EEF}" srcOrd="0" destOrd="0" presId="urn:microsoft.com/office/officeart/2005/8/layout/venn2"/>
    <dgm:cxn modelId="{17697628-58D8-446F-8495-EDB022F5B6C2}" type="presOf" srcId="{B021A958-FCD2-45B0-9AD4-8AA7CA9714E1}" destId="{87C38F54-08FB-4CF5-8AC2-A335E0A94B62}" srcOrd="1" destOrd="0" presId="urn:microsoft.com/office/officeart/2005/8/layout/venn2"/>
    <dgm:cxn modelId="{6C96F22D-54DF-42EF-99E7-3DA0169651CC}" type="presOf" srcId="{B021A958-FCD2-45B0-9AD4-8AA7CA9714E1}" destId="{01D3E1A7-A07C-45E1-B90E-5097C1CF2C29}" srcOrd="0" destOrd="0" presId="urn:microsoft.com/office/officeart/2005/8/layout/venn2"/>
    <dgm:cxn modelId="{47E0893A-B1CB-4C3B-AD62-5D513DC2F9D0}" type="presOf" srcId="{4FAE49ED-FC12-4E3E-8882-15BCE015D199}" destId="{0D5B0347-A93E-4D98-AD9E-6397317C4F81}" srcOrd="1" destOrd="0" presId="urn:microsoft.com/office/officeart/2005/8/layout/venn2"/>
    <dgm:cxn modelId="{0749E17E-B098-4EA4-A7D1-9F5323B734AA}" type="presOf" srcId="{48029149-ECEC-4B97-975F-D37B2AF6DF66}" destId="{44F44C65-B7F3-4D20-AB18-C9102E2BDC88}" srcOrd="0" destOrd="0" presId="urn:microsoft.com/office/officeart/2005/8/layout/venn2"/>
    <dgm:cxn modelId="{3FC2ABA0-DA9C-4E7C-AD1E-E4CC29DD43FA}" srcId="{84776767-3243-45C3-A317-E58AA1E98A04}" destId="{B021A958-FCD2-45B0-9AD4-8AA7CA9714E1}" srcOrd="1" destOrd="0" parTransId="{5CE1A35F-F8AC-4686-8366-99EEB2CD25AE}" sibTransId="{284C0B8F-5F88-4493-B328-5D4BA68986B8}"/>
    <dgm:cxn modelId="{810C72B2-D98A-41F2-8D5F-EDA912B499DC}" srcId="{84776767-3243-45C3-A317-E58AA1E98A04}" destId="{84A81E75-82C7-4E5A-ABB2-04E4B11ACCE7}" srcOrd="3" destOrd="0" parTransId="{188EF62B-8FD4-48F3-9474-9683FDECF9E1}" sibTransId="{4B9DEBB1-7132-49D5-9B92-25A7A80EF7B0}"/>
    <dgm:cxn modelId="{0705BBCE-BF09-41C8-B593-C5F15D1A7733}" type="presOf" srcId="{84776767-3243-45C3-A317-E58AA1E98A04}" destId="{6C70314A-8BAA-4BB8-BA1F-DD26CC89C998}" srcOrd="0" destOrd="0" presId="urn:microsoft.com/office/officeart/2005/8/layout/venn2"/>
    <dgm:cxn modelId="{10F48ED5-2A0E-4F70-A8F1-EC538F2BB321}" type="presOf" srcId="{48029149-ECEC-4B97-975F-D37B2AF6DF66}" destId="{58D0D386-6F06-4C10-81C0-1C8E089B7B86}" srcOrd="1" destOrd="0" presId="urn:microsoft.com/office/officeart/2005/8/layout/venn2"/>
    <dgm:cxn modelId="{07E5C9D9-C679-48F3-A18E-6748FF104AFC}" type="presOf" srcId="{84A81E75-82C7-4E5A-ABB2-04E4B11ACCE7}" destId="{C0D8C152-74C6-4D67-9F15-3BE0DEE0586E}" srcOrd="0" destOrd="0" presId="urn:microsoft.com/office/officeart/2005/8/layout/venn2"/>
    <dgm:cxn modelId="{85B45CEC-A747-4490-BD01-2A1C2CF79538}" srcId="{84776767-3243-45C3-A317-E58AA1E98A04}" destId="{4FAE49ED-FC12-4E3E-8882-15BCE015D199}" srcOrd="2" destOrd="0" parTransId="{4FC80EE1-A223-4378-8E11-5B567B27EF76}" sibTransId="{294755F7-B795-4851-87EA-9D3719714DD6}"/>
    <dgm:cxn modelId="{9AB500FA-0CB4-4695-879F-28262C963136}" srcId="{84776767-3243-45C3-A317-E58AA1E98A04}" destId="{48029149-ECEC-4B97-975F-D37B2AF6DF66}" srcOrd="0" destOrd="0" parTransId="{E22B73FD-0C24-4A7A-9DB9-E5B6AAF3D75E}" sibTransId="{39329A79-D30A-48D1-A06A-FDF049D5B321}"/>
    <dgm:cxn modelId="{FC2ECBD9-B230-42B7-AE06-A2AB143AFD19}" type="presParOf" srcId="{6C70314A-8BAA-4BB8-BA1F-DD26CC89C998}" destId="{1186639C-351F-4E9E-BD2D-D8A52682D5C7}" srcOrd="0" destOrd="0" presId="urn:microsoft.com/office/officeart/2005/8/layout/venn2"/>
    <dgm:cxn modelId="{EFB6E97F-C3E9-4BDF-B6BE-107BABC2A9C4}" type="presParOf" srcId="{1186639C-351F-4E9E-BD2D-D8A52682D5C7}" destId="{44F44C65-B7F3-4D20-AB18-C9102E2BDC88}" srcOrd="0" destOrd="0" presId="urn:microsoft.com/office/officeart/2005/8/layout/venn2"/>
    <dgm:cxn modelId="{EBC6A596-7753-4280-B127-3B29425AADA1}" type="presParOf" srcId="{1186639C-351F-4E9E-BD2D-D8A52682D5C7}" destId="{58D0D386-6F06-4C10-81C0-1C8E089B7B86}" srcOrd="1" destOrd="0" presId="urn:microsoft.com/office/officeart/2005/8/layout/venn2"/>
    <dgm:cxn modelId="{E3317742-0590-447A-95D8-8992F0DD0AAF}" type="presParOf" srcId="{6C70314A-8BAA-4BB8-BA1F-DD26CC89C998}" destId="{D27D4DB1-B0A4-4B4B-8D5F-FE31D05D7768}" srcOrd="1" destOrd="0" presId="urn:microsoft.com/office/officeart/2005/8/layout/venn2"/>
    <dgm:cxn modelId="{7D0E5CB9-F688-471D-90AD-02C90F6488DF}" type="presParOf" srcId="{D27D4DB1-B0A4-4B4B-8D5F-FE31D05D7768}" destId="{01D3E1A7-A07C-45E1-B90E-5097C1CF2C29}" srcOrd="0" destOrd="0" presId="urn:microsoft.com/office/officeart/2005/8/layout/venn2"/>
    <dgm:cxn modelId="{D9FD6E20-7226-4D19-A648-D5B4018B7895}" type="presParOf" srcId="{D27D4DB1-B0A4-4B4B-8D5F-FE31D05D7768}" destId="{87C38F54-08FB-4CF5-8AC2-A335E0A94B62}" srcOrd="1" destOrd="0" presId="urn:microsoft.com/office/officeart/2005/8/layout/venn2"/>
    <dgm:cxn modelId="{CEC61F92-3932-4956-B638-2DFA28134AE5}" type="presParOf" srcId="{6C70314A-8BAA-4BB8-BA1F-DD26CC89C998}" destId="{34B90421-ECD1-48EA-A6CA-A859373882ED}" srcOrd="2" destOrd="0" presId="urn:microsoft.com/office/officeart/2005/8/layout/venn2"/>
    <dgm:cxn modelId="{BD359C1B-EA72-4BF6-872F-05E86E57A847}" type="presParOf" srcId="{34B90421-ECD1-48EA-A6CA-A859373882ED}" destId="{7C6F9E36-EB05-4055-A81E-4DAFEC075EEF}" srcOrd="0" destOrd="0" presId="urn:microsoft.com/office/officeart/2005/8/layout/venn2"/>
    <dgm:cxn modelId="{59FD5210-8ECA-4594-86C9-BE0E852D3D52}" type="presParOf" srcId="{34B90421-ECD1-48EA-A6CA-A859373882ED}" destId="{0D5B0347-A93E-4D98-AD9E-6397317C4F81}" srcOrd="1" destOrd="0" presId="urn:microsoft.com/office/officeart/2005/8/layout/venn2"/>
    <dgm:cxn modelId="{62A11C39-26C4-4628-8348-3D0D2F7D946E}" type="presParOf" srcId="{6C70314A-8BAA-4BB8-BA1F-DD26CC89C998}" destId="{B1909911-B3E9-4F4D-A07C-B3151BC846CC}" srcOrd="3" destOrd="0" presId="urn:microsoft.com/office/officeart/2005/8/layout/venn2"/>
    <dgm:cxn modelId="{5234A066-3720-4358-87B1-6D4FD895419E}" type="presParOf" srcId="{B1909911-B3E9-4F4D-A07C-B3151BC846CC}" destId="{C0D8C152-74C6-4D67-9F15-3BE0DEE0586E}" srcOrd="0" destOrd="0" presId="urn:microsoft.com/office/officeart/2005/8/layout/venn2"/>
    <dgm:cxn modelId="{385A7377-BD94-4B0C-8886-19BB948DE4F0}" type="presParOf" srcId="{B1909911-B3E9-4F4D-A07C-B3151BC846CC}" destId="{946F3C90-CC5F-4574-88C2-3B1B67E1277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61D368-8333-47FD-ABB8-3764BB26BFB9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</dgm:pt>
    <dgm:pt modelId="{F987B09D-C1C8-417A-92FA-6AFAB3EB705F}">
      <dgm:prSet phldrT="[Текст]" custT="1"/>
      <dgm:spPr/>
      <dgm:t>
        <a:bodyPr/>
        <a:lstStyle/>
        <a:p>
          <a:r>
            <a:rPr lang="ru-RU" sz="1800" dirty="0"/>
            <a:t>Развитие свободного общения со сверстниками и взрослыми</a:t>
          </a:r>
        </a:p>
      </dgm:t>
    </dgm:pt>
    <dgm:pt modelId="{CD06B3A5-8A8C-4A3D-AF67-168490C278AD}" type="parTrans" cxnId="{CA6155E7-169F-4399-B0DE-24891490E759}">
      <dgm:prSet/>
      <dgm:spPr/>
      <dgm:t>
        <a:bodyPr/>
        <a:lstStyle/>
        <a:p>
          <a:endParaRPr lang="ru-RU"/>
        </a:p>
      </dgm:t>
    </dgm:pt>
    <dgm:pt modelId="{4D3127B2-01C0-485F-A363-BF91C05CBD8A}" type="sibTrans" cxnId="{CA6155E7-169F-4399-B0DE-24891490E759}">
      <dgm:prSet/>
      <dgm:spPr/>
      <dgm:t>
        <a:bodyPr/>
        <a:lstStyle/>
        <a:p>
          <a:endParaRPr lang="ru-RU"/>
        </a:p>
      </dgm:t>
    </dgm:pt>
    <dgm:pt modelId="{F2704EDE-C923-4D3C-B761-A3A56209D72E}">
      <dgm:prSet phldrT="[Текст]" custT="1"/>
      <dgm:spPr/>
      <dgm:t>
        <a:bodyPr/>
        <a:lstStyle/>
        <a:p>
          <a:r>
            <a:rPr lang="ru-RU" sz="1800" dirty="0"/>
            <a:t>Развитие </a:t>
          </a:r>
          <a:r>
            <a:rPr lang="ru-RU" sz="1800" b="1" i="1" u="sng" dirty="0"/>
            <a:t>всех компонентов  </a:t>
          </a:r>
          <a:r>
            <a:rPr lang="ru-RU" sz="1800" dirty="0"/>
            <a:t>устной речи</a:t>
          </a:r>
        </a:p>
      </dgm:t>
    </dgm:pt>
    <dgm:pt modelId="{66018122-B7E2-4A9B-9F89-497493F98E40}" type="parTrans" cxnId="{553F55FE-E847-464B-8430-7F3B9952009D}">
      <dgm:prSet/>
      <dgm:spPr/>
      <dgm:t>
        <a:bodyPr/>
        <a:lstStyle/>
        <a:p>
          <a:endParaRPr lang="ru-RU"/>
        </a:p>
      </dgm:t>
    </dgm:pt>
    <dgm:pt modelId="{BB55AFBF-EA6B-4A2B-8848-605EB2668F1F}" type="sibTrans" cxnId="{553F55FE-E847-464B-8430-7F3B9952009D}">
      <dgm:prSet/>
      <dgm:spPr/>
      <dgm:t>
        <a:bodyPr/>
        <a:lstStyle/>
        <a:p>
          <a:endParaRPr lang="ru-RU"/>
        </a:p>
      </dgm:t>
    </dgm:pt>
    <dgm:pt modelId="{05947DDC-5E64-4766-A69C-B353926BA04F}">
      <dgm:prSet phldrT="[Текст]" custT="1"/>
      <dgm:spPr/>
      <dgm:t>
        <a:bodyPr/>
        <a:lstStyle/>
        <a:p>
          <a:r>
            <a:rPr lang="ru-RU" sz="1800" dirty="0"/>
            <a:t>Практическое овладение нормами речи</a:t>
          </a:r>
        </a:p>
      </dgm:t>
    </dgm:pt>
    <dgm:pt modelId="{4D71A18C-7289-4A4B-9B10-5924EB061DB7}" type="parTrans" cxnId="{5A74CF42-219F-4EB1-84D9-999816619539}">
      <dgm:prSet/>
      <dgm:spPr/>
      <dgm:t>
        <a:bodyPr/>
        <a:lstStyle/>
        <a:p>
          <a:endParaRPr lang="ru-RU"/>
        </a:p>
      </dgm:t>
    </dgm:pt>
    <dgm:pt modelId="{4A5A892E-1BBE-48B7-A6D9-6F169B92A63F}" type="sibTrans" cxnId="{5A74CF42-219F-4EB1-84D9-999816619539}">
      <dgm:prSet/>
      <dgm:spPr/>
      <dgm:t>
        <a:bodyPr/>
        <a:lstStyle/>
        <a:p>
          <a:endParaRPr lang="ru-RU"/>
        </a:p>
      </dgm:t>
    </dgm:pt>
    <dgm:pt modelId="{E4552F55-5DB7-4655-B80A-08AD816CDFAB}" type="pres">
      <dgm:prSet presAssocID="{CF61D368-8333-47FD-ABB8-3764BB26BFB9}" presName="compositeShape" presStyleCnt="0">
        <dgm:presLayoutVars>
          <dgm:dir/>
          <dgm:resizeHandles/>
        </dgm:presLayoutVars>
      </dgm:prSet>
      <dgm:spPr/>
    </dgm:pt>
    <dgm:pt modelId="{F454B2A9-B2B9-40DA-BFD8-C0BABCCD18FE}" type="pres">
      <dgm:prSet presAssocID="{CF61D368-8333-47FD-ABB8-3764BB26BFB9}" presName="pyramid" presStyleLbl="node1" presStyleIdx="0" presStyleCnt="1"/>
      <dgm:spPr/>
    </dgm:pt>
    <dgm:pt modelId="{204D9A53-8332-4A3E-8376-BA5DB4C573C1}" type="pres">
      <dgm:prSet presAssocID="{CF61D368-8333-47FD-ABB8-3764BB26BFB9}" presName="theList" presStyleCnt="0"/>
      <dgm:spPr/>
    </dgm:pt>
    <dgm:pt modelId="{9EAFE549-740C-4F0F-B391-4F7E37F348F3}" type="pres">
      <dgm:prSet presAssocID="{F987B09D-C1C8-417A-92FA-6AFAB3EB705F}" presName="aNode" presStyleLbl="fgAcc1" presStyleIdx="0" presStyleCnt="3" custScaleX="106648" custScaleY="125062">
        <dgm:presLayoutVars>
          <dgm:bulletEnabled val="1"/>
        </dgm:presLayoutVars>
      </dgm:prSet>
      <dgm:spPr/>
    </dgm:pt>
    <dgm:pt modelId="{59EA7C51-8ECC-4578-A39C-1D9C4A225506}" type="pres">
      <dgm:prSet presAssocID="{F987B09D-C1C8-417A-92FA-6AFAB3EB705F}" presName="aSpace" presStyleCnt="0"/>
      <dgm:spPr/>
    </dgm:pt>
    <dgm:pt modelId="{C1DE9312-BC3C-4B59-AC79-5B285809AA56}" type="pres">
      <dgm:prSet presAssocID="{F2704EDE-C923-4D3C-B761-A3A56209D72E}" presName="aNode" presStyleLbl="fgAcc1" presStyleIdx="1" presStyleCnt="3">
        <dgm:presLayoutVars>
          <dgm:bulletEnabled val="1"/>
        </dgm:presLayoutVars>
      </dgm:prSet>
      <dgm:spPr/>
    </dgm:pt>
    <dgm:pt modelId="{3F789F94-12F3-4F7C-A9E5-D3E102ACC58D}" type="pres">
      <dgm:prSet presAssocID="{F2704EDE-C923-4D3C-B761-A3A56209D72E}" presName="aSpace" presStyleCnt="0"/>
      <dgm:spPr/>
    </dgm:pt>
    <dgm:pt modelId="{187B398B-16A7-4733-838F-06E9888AA742}" type="pres">
      <dgm:prSet presAssocID="{05947DDC-5E64-4766-A69C-B353926BA04F}" presName="aNode" presStyleLbl="fgAcc1" presStyleIdx="2" presStyleCnt="3">
        <dgm:presLayoutVars>
          <dgm:bulletEnabled val="1"/>
        </dgm:presLayoutVars>
      </dgm:prSet>
      <dgm:spPr/>
    </dgm:pt>
    <dgm:pt modelId="{6E536554-C08F-4D07-91C2-A163B30EF1B5}" type="pres">
      <dgm:prSet presAssocID="{05947DDC-5E64-4766-A69C-B353926BA04F}" presName="aSpace" presStyleCnt="0"/>
      <dgm:spPr/>
    </dgm:pt>
  </dgm:ptLst>
  <dgm:cxnLst>
    <dgm:cxn modelId="{5A74CF42-219F-4EB1-84D9-999816619539}" srcId="{CF61D368-8333-47FD-ABB8-3764BB26BFB9}" destId="{05947DDC-5E64-4766-A69C-B353926BA04F}" srcOrd="2" destOrd="0" parTransId="{4D71A18C-7289-4A4B-9B10-5924EB061DB7}" sibTransId="{4A5A892E-1BBE-48B7-A6D9-6F169B92A63F}"/>
    <dgm:cxn modelId="{3D3D9774-A3A0-4C67-8C72-83E69A9B3BCC}" type="presOf" srcId="{CF61D368-8333-47FD-ABB8-3764BB26BFB9}" destId="{E4552F55-5DB7-4655-B80A-08AD816CDFAB}" srcOrd="0" destOrd="0" presId="urn:microsoft.com/office/officeart/2005/8/layout/pyramid2"/>
    <dgm:cxn modelId="{841ABE56-0812-46E2-B813-A19C3855385E}" type="presOf" srcId="{F2704EDE-C923-4D3C-B761-A3A56209D72E}" destId="{C1DE9312-BC3C-4B59-AC79-5B285809AA56}" srcOrd="0" destOrd="0" presId="urn:microsoft.com/office/officeart/2005/8/layout/pyramid2"/>
    <dgm:cxn modelId="{488F2E82-5F75-4AAC-A357-9AF468D2DAED}" type="presOf" srcId="{F987B09D-C1C8-417A-92FA-6AFAB3EB705F}" destId="{9EAFE549-740C-4F0F-B391-4F7E37F348F3}" srcOrd="0" destOrd="0" presId="urn:microsoft.com/office/officeart/2005/8/layout/pyramid2"/>
    <dgm:cxn modelId="{BFBD26E1-CE07-4647-80F5-2E01B4D84464}" type="presOf" srcId="{05947DDC-5E64-4766-A69C-B353926BA04F}" destId="{187B398B-16A7-4733-838F-06E9888AA742}" srcOrd="0" destOrd="0" presId="urn:microsoft.com/office/officeart/2005/8/layout/pyramid2"/>
    <dgm:cxn modelId="{CA6155E7-169F-4399-B0DE-24891490E759}" srcId="{CF61D368-8333-47FD-ABB8-3764BB26BFB9}" destId="{F987B09D-C1C8-417A-92FA-6AFAB3EB705F}" srcOrd="0" destOrd="0" parTransId="{CD06B3A5-8A8C-4A3D-AF67-168490C278AD}" sibTransId="{4D3127B2-01C0-485F-A363-BF91C05CBD8A}"/>
    <dgm:cxn modelId="{553F55FE-E847-464B-8430-7F3B9952009D}" srcId="{CF61D368-8333-47FD-ABB8-3764BB26BFB9}" destId="{F2704EDE-C923-4D3C-B761-A3A56209D72E}" srcOrd="1" destOrd="0" parTransId="{66018122-B7E2-4A9B-9F89-497493F98E40}" sibTransId="{BB55AFBF-EA6B-4A2B-8848-605EB2668F1F}"/>
    <dgm:cxn modelId="{9338069E-2064-4D1F-A232-849C732A3BEC}" type="presParOf" srcId="{E4552F55-5DB7-4655-B80A-08AD816CDFAB}" destId="{F454B2A9-B2B9-40DA-BFD8-C0BABCCD18FE}" srcOrd="0" destOrd="0" presId="urn:microsoft.com/office/officeart/2005/8/layout/pyramid2"/>
    <dgm:cxn modelId="{5B7B3932-96E0-4F3F-84F7-26920F1F2E83}" type="presParOf" srcId="{E4552F55-5DB7-4655-B80A-08AD816CDFAB}" destId="{204D9A53-8332-4A3E-8376-BA5DB4C573C1}" srcOrd="1" destOrd="0" presId="urn:microsoft.com/office/officeart/2005/8/layout/pyramid2"/>
    <dgm:cxn modelId="{00A52B42-1A81-4C0E-AE98-E10FED3AE552}" type="presParOf" srcId="{204D9A53-8332-4A3E-8376-BA5DB4C573C1}" destId="{9EAFE549-740C-4F0F-B391-4F7E37F348F3}" srcOrd="0" destOrd="0" presId="urn:microsoft.com/office/officeart/2005/8/layout/pyramid2"/>
    <dgm:cxn modelId="{7D49D488-5EA8-46FD-8C47-BFC194BAC75F}" type="presParOf" srcId="{204D9A53-8332-4A3E-8376-BA5DB4C573C1}" destId="{59EA7C51-8ECC-4578-A39C-1D9C4A225506}" srcOrd="1" destOrd="0" presId="urn:microsoft.com/office/officeart/2005/8/layout/pyramid2"/>
    <dgm:cxn modelId="{29A67B19-3C22-4ECF-8B9E-3A4149E99DB3}" type="presParOf" srcId="{204D9A53-8332-4A3E-8376-BA5DB4C573C1}" destId="{C1DE9312-BC3C-4B59-AC79-5B285809AA56}" srcOrd="2" destOrd="0" presId="urn:microsoft.com/office/officeart/2005/8/layout/pyramid2"/>
    <dgm:cxn modelId="{224DE4B9-264B-45E8-81D8-093A7E31A337}" type="presParOf" srcId="{204D9A53-8332-4A3E-8376-BA5DB4C573C1}" destId="{3F789F94-12F3-4F7C-A9E5-D3E102ACC58D}" srcOrd="3" destOrd="0" presId="urn:microsoft.com/office/officeart/2005/8/layout/pyramid2"/>
    <dgm:cxn modelId="{7A18DFBA-4CFA-450A-BAA2-929F25FC9077}" type="presParOf" srcId="{204D9A53-8332-4A3E-8376-BA5DB4C573C1}" destId="{187B398B-16A7-4733-838F-06E9888AA742}" srcOrd="4" destOrd="0" presId="urn:microsoft.com/office/officeart/2005/8/layout/pyramid2"/>
    <dgm:cxn modelId="{7E8CEEB1-B389-4C43-B515-3C21A365929F}" type="presParOf" srcId="{204D9A53-8332-4A3E-8376-BA5DB4C573C1}" destId="{6E536554-C08F-4D07-91C2-A163B30EF1B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050E77-6314-4AE9-BE55-C02A892F65A7}" type="doc">
      <dgm:prSet loTypeId="urn:microsoft.com/office/officeart/2005/8/layout/v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421488-04C4-4E22-82D7-852B704EB2C2}">
      <dgm:prSet phldrT="[Текст]"/>
      <dgm:spPr/>
      <dgm:t>
        <a:bodyPr/>
        <a:lstStyle/>
        <a:p>
          <a:r>
            <a:rPr lang="ru-RU" dirty="0"/>
            <a:t>Физическая культура</a:t>
          </a:r>
        </a:p>
      </dgm:t>
    </dgm:pt>
    <dgm:pt modelId="{B1B6994E-BC42-42DC-B3A3-8616C6DB79B9}" type="parTrans" cxnId="{371061A4-4EFA-476C-89FD-0E1E3AC502D7}">
      <dgm:prSet/>
      <dgm:spPr/>
      <dgm:t>
        <a:bodyPr/>
        <a:lstStyle/>
        <a:p>
          <a:endParaRPr lang="ru-RU"/>
        </a:p>
      </dgm:t>
    </dgm:pt>
    <dgm:pt modelId="{DBB1B8BE-58FD-4456-B18F-9E75E5005E22}" type="sibTrans" cxnId="{371061A4-4EFA-476C-89FD-0E1E3AC502D7}">
      <dgm:prSet/>
      <dgm:spPr/>
      <dgm:t>
        <a:bodyPr/>
        <a:lstStyle/>
        <a:p>
          <a:endParaRPr lang="ru-RU"/>
        </a:p>
      </dgm:t>
    </dgm:pt>
    <dgm:pt modelId="{F52D10CC-78E4-4D37-9071-F2357D86B871}">
      <dgm:prSet phldrT="[Текст]"/>
      <dgm:spPr/>
      <dgm:t>
        <a:bodyPr/>
        <a:lstStyle/>
        <a:p>
          <a:r>
            <a:rPr lang="ru-RU" dirty="0"/>
            <a:t>Развитие физических качеств</a:t>
          </a:r>
        </a:p>
      </dgm:t>
    </dgm:pt>
    <dgm:pt modelId="{7BA26F5B-CF98-43A5-B0E7-68BFB73CF273}" type="parTrans" cxnId="{2A0BDF95-A21A-45EB-920B-828438BF9F08}">
      <dgm:prSet/>
      <dgm:spPr/>
      <dgm:t>
        <a:bodyPr/>
        <a:lstStyle/>
        <a:p>
          <a:endParaRPr lang="ru-RU"/>
        </a:p>
      </dgm:t>
    </dgm:pt>
    <dgm:pt modelId="{CD1E0447-3668-437B-8D64-C9B600E3205E}" type="sibTrans" cxnId="{2A0BDF95-A21A-45EB-920B-828438BF9F08}">
      <dgm:prSet/>
      <dgm:spPr/>
      <dgm:t>
        <a:bodyPr/>
        <a:lstStyle/>
        <a:p>
          <a:endParaRPr lang="ru-RU"/>
        </a:p>
      </dgm:t>
    </dgm:pt>
    <dgm:pt modelId="{6EBE3025-43D1-4BE5-85AF-C43E4B2B9940}">
      <dgm:prSet phldrT="[Текст]"/>
      <dgm:spPr/>
      <dgm:t>
        <a:bodyPr/>
        <a:lstStyle/>
        <a:p>
          <a:r>
            <a:rPr lang="ru-RU" dirty="0"/>
            <a:t>Закрепление умения по ориентировке в пространстве</a:t>
          </a:r>
        </a:p>
      </dgm:t>
    </dgm:pt>
    <dgm:pt modelId="{14293A5D-757D-4D51-81C9-4C1C3685A90B}" type="parTrans" cxnId="{E8F3189E-DCC4-4C30-8C2B-35C7A5DF2C1B}">
      <dgm:prSet/>
      <dgm:spPr/>
      <dgm:t>
        <a:bodyPr/>
        <a:lstStyle/>
        <a:p>
          <a:endParaRPr lang="ru-RU"/>
        </a:p>
      </dgm:t>
    </dgm:pt>
    <dgm:pt modelId="{5DB555B5-CCE2-4314-BC30-4CC06747FF43}" type="sibTrans" cxnId="{E8F3189E-DCC4-4C30-8C2B-35C7A5DF2C1B}">
      <dgm:prSet/>
      <dgm:spPr/>
      <dgm:t>
        <a:bodyPr/>
        <a:lstStyle/>
        <a:p>
          <a:endParaRPr lang="ru-RU"/>
        </a:p>
      </dgm:t>
    </dgm:pt>
    <dgm:pt modelId="{A52032FE-24AB-4587-AE02-B8E2F1F62078}">
      <dgm:prSet phldrT="[Текст]"/>
      <dgm:spPr/>
      <dgm:t>
        <a:bodyPr/>
        <a:lstStyle/>
        <a:p>
          <a:r>
            <a:rPr lang="ru-RU" dirty="0"/>
            <a:t>Охрана здоровья</a:t>
          </a:r>
        </a:p>
      </dgm:t>
    </dgm:pt>
    <dgm:pt modelId="{65635153-8F77-40E1-BCFD-EDC4F061F837}" type="parTrans" cxnId="{660ECDF3-0974-4240-AA30-E5E4A7B3C913}">
      <dgm:prSet/>
      <dgm:spPr/>
      <dgm:t>
        <a:bodyPr/>
        <a:lstStyle/>
        <a:p>
          <a:endParaRPr lang="ru-RU"/>
        </a:p>
      </dgm:t>
    </dgm:pt>
    <dgm:pt modelId="{C1B9F39E-04A7-4A2E-870B-3B5BD721EC15}" type="sibTrans" cxnId="{660ECDF3-0974-4240-AA30-E5E4A7B3C913}">
      <dgm:prSet/>
      <dgm:spPr/>
      <dgm:t>
        <a:bodyPr/>
        <a:lstStyle/>
        <a:p>
          <a:endParaRPr lang="ru-RU"/>
        </a:p>
      </dgm:t>
    </dgm:pt>
    <dgm:pt modelId="{9CB94DF0-2C47-428E-BD62-F8E9ED541473}">
      <dgm:prSet phldrT="[Текст]"/>
      <dgm:spPr/>
      <dgm:t>
        <a:bodyPr/>
        <a:lstStyle/>
        <a:p>
          <a:r>
            <a:rPr lang="ru-RU" dirty="0"/>
            <a:t>Приобщение к ценностям здорового образа жизни</a:t>
          </a:r>
        </a:p>
      </dgm:t>
    </dgm:pt>
    <dgm:pt modelId="{D6D59020-913B-4B6F-B968-C5C4A35348F4}" type="parTrans" cxnId="{203CA3A6-E14A-42AA-BFB0-C6946956D565}">
      <dgm:prSet/>
      <dgm:spPr/>
      <dgm:t>
        <a:bodyPr/>
        <a:lstStyle/>
        <a:p>
          <a:endParaRPr lang="ru-RU"/>
        </a:p>
      </dgm:t>
    </dgm:pt>
    <dgm:pt modelId="{FE5ED78E-E305-42DC-AA10-204C9E84DCDE}" type="sibTrans" cxnId="{203CA3A6-E14A-42AA-BFB0-C6946956D565}">
      <dgm:prSet/>
      <dgm:spPr/>
      <dgm:t>
        <a:bodyPr/>
        <a:lstStyle/>
        <a:p>
          <a:endParaRPr lang="ru-RU"/>
        </a:p>
      </dgm:t>
    </dgm:pt>
    <dgm:pt modelId="{C75B0B63-A4B6-4DFA-8554-8D5D8C3FFCBF}">
      <dgm:prSet phldrT="[Текст]"/>
      <dgm:spPr/>
      <dgm:t>
        <a:bodyPr/>
        <a:lstStyle/>
        <a:p>
          <a:r>
            <a:rPr lang="ru-RU" dirty="0"/>
            <a:t>Приобщение к закаливанию</a:t>
          </a:r>
        </a:p>
      </dgm:t>
    </dgm:pt>
    <dgm:pt modelId="{F2CF63C2-3762-4C6D-A703-3CE3E84F2E51}" type="parTrans" cxnId="{E39B83C9-853F-4AFE-9D91-C5ED2FBA48D4}">
      <dgm:prSet/>
      <dgm:spPr/>
      <dgm:t>
        <a:bodyPr/>
        <a:lstStyle/>
        <a:p>
          <a:endParaRPr lang="ru-RU"/>
        </a:p>
      </dgm:t>
    </dgm:pt>
    <dgm:pt modelId="{ED0ED54F-CF58-4E11-BB37-D3CCFFA75F62}" type="sibTrans" cxnId="{E39B83C9-853F-4AFE-9D91-C5ED2FBA48D4}">
      <dgm:prSet/>
      <dgm:spPr/>
      <dgm:t>
        <a:bodyPr/>
        <a:lstStyle/>
        <a:p>
          <a:endParaRPr lang="ru-RU"/>
        </a:p>
      </dgm:t>
    </dgm:pt>
    <dgm:pt modelId="{19CCAF34-2AD2-4C1B-B80D-3AF707C17A10}" type="pres">
      <dgm:prSet presAssocID="{E2050E77-6314-4AE9-BE55-C02A892F65A7}" presName="Name0" presStyleCnt="0">
        <dgm:presLayoutVars>
          <dgm:dir/>
          <dgm:animLvl val="lvl"/>
          <dgm:resizeHandles/>
        </dgm:presLayoutVars>
      </dgm:prSet>
      <dgm:spPr/>
    </dgm:pt>
    <dgm:pt modelId="{5734A8B3-CA4D-456F-B3C2-A23DEBE4897B}" type="pres">
      <dgm:prSet presAssocID="{9A421488-04C4-4E22-82D7-852B704EB2C2}" presName="linNode" presStyleCnt="0"/>
      <dgm:spPr/>
    </dgm:pt>
    <dgm:pt modelId="{E2F5E7B0-83DA-45B4-9F93-5CC6993E4F96}" type="pres">
      <dgm:prSet presAssocID="{9A421488-04C4-4E22-82D7-852B704EB2C2}" presName="parentShp" presStyleLbl="node1" presStyleIdx="0" presStyleCnt="2" custScaleY="119066">
        <dgm:presLayoutVars>
          <dgm:bulletEnabled val="1"/>
        </dgm:presLayoutVars>
      </dgm:prSet>
      <dgm:spPr/>
    </dgm:pt>
    <dgm:pt modelId="{2DD01E0C-BFB9-4934-A4DE-D2FA81D55B6D}" type="pres">
      <dgm:prSet presAssocID="{9A421488-04C4-4E22-82D7-852B704EB2C2}" presName="childShp" presStyleLbl="bgAccFollowNode1" presStyleIdx="0" presStyleCnt="2" custScaleY="122996">
        <dgm:presLayoutVars>
          <dgm:bulletEnabled val="1"/>
        </dgm:presLayoutVars>
      </dgm:prSet>
      <dgm:spPr/>
    </dgm:pt>
    <dgm:pt modelId="{816B2639-E0DD-4B61-9B05-D98D73C9BAE3}" type="pres">
      <dgm:prSet presAssocID="{DBB1B8BE-58FD-4456-B18F-9E75E5005E22}" presName="spacing" presStyleCnt="0"/>
      <dgm:spPr/>
    </dgm:pt>
    <dgm:pt modelId="{E56CDA82-883F-4E0E-B8A5-671EDDE3F5C8}" type="pres">
      <dgm:prSet presAssocID="{A52032FE-24AB-4587-AE02-B8E2F1F62078}" presName="linNode" presStyleCnt="0"/>
      <dgm:spPr/>
    </dgm:pt>
    <dgm:pt modelId="{00610688-79AE-494C-A66C-2E8EB6876FD2}" type="pres">
      <dgm:prSet presAssocID="{A52032FE-24AB-4587-AE02-B8E2F1F62078}" presName="parentShp" presStyleLbl="node1" presStyleIdx="1" presStyleCnt="2" custScaleY="131296">
        <dgm:presLayoutVars>
          <dgm:bulletEnabled val="1"/>
        </dgm:presLayoutVars>
      </dgm:prSet>
      <dgm:spPr/>
    </dgm:pt>
    <dgm:pt modelId="{6332BC9F-5D65-444E-AD55-9E596C27B1D7}" type="pres">
      <dgm:prSet presAssocID="{A52032FE-24AB-4587-AE02-B8E2F1F62078}" presName="childShp" presStyleLbl="bgAccFollowNode1" presStyleIdx="1" presStyleCnt="2" custScaleY="123315">
        <dgm:presLayoutVars>
          <dgm:bulletEnabled val="1"/>
        </dgm:presLayoutVars>
      </dgm:prSet>
      <dgm:spPr/>
    </dgm:pt>
  </dgm:ptLst>
  <dgm:cxnLst>
    <dgm:cxn modelId="{38BB7021-F0DF-4192-8601-F422F3DAF512}" type="presOf" srcId="{F52D10CC-78E4-4D37-9071-F2357D86B871}" destId="{2DD01E0C-BFB9-4934-A4DE-D2FA81D55B6D}" srcOrd="0" destOrd="0" presId="urn:microsoft.com/office/officeart/2005/8/layout/vList6"/>
    <dgm:cxn modelId="{FCEB8735-0744-42C7-B42B-9C47C27957DE}" type="presOf" srcId="{A52032FE-24AB-4587-AE02-B8E2F1F62078}" destId="{00610688-79AE-494C-A66C-2E8EB6876FD2}" srcOrd="0" destOrd="0" presId="urn:microsoft.com/office/officeart/2005/8/layout/vList6"/>
    <dgm:cxn modelId="{92916792-51C5-4738-B863-1416754E6AE8}" type="presOf" srcId="{E2050E77-6314-4AE9-BE55-C02A892F65A7}" destId="{19CCAF34-2AD2-4C1B-B80D-3AF707C17A10}" srcOrd="0" destOrd="0" presId="urn:microsoft.com/office/officeart/2005/8/layout/vList6"/>
    <dgm:cxn modelId="{2A0BDF95-A21A-45EB-920B-828438BF9F08}" srcId="{9A421488-04C4-4E22-82D7-852B704EB2C2}" destId="{F52D10CC-78E4-4D37-9071-F2357D86B871}" srcOrd="0" destOrd="0" parTransId="{7BA26F5B-CF98-43A5-B0E7-68BFB73CF273}" sibTransId="{CD1E0447-3668-437B-8D64-C9B600E3205E}"/>
    <dgm:cxn modelId="{51051498-71D3-4E49-83F2-1CA96C1114F0}" type="presOf" srcId="{C75B0B63-A4B6-4DFA-8554-8D5D8C3FFCBF}" destId="{6332BC9F-5D65-444E-AD55-9E596C27B1D7}" srcOrd="0" destOrd="1" presId="urn:microsoft.com/office/officeart/2005/8/layout/vList6"/>
    <dgm:cxn modelId="{E77ED39D-0FFE-4A50-A941-5A97EDAFD1F1}" type="presOf" srcId="{9A421488-04C4-4E22-82D7-852B704EB2C2}" destId="{E2F5E7B0-83DA-45B4-9F93-5CC6993E4F96}" srcOrd="0" destOrd="0" presId="urn:microsoft.com/office/officeart/2005/8/layout/vList6"/>
    <dgm:cxn modelId="{E8F3189E-DCC4-4C30-8C2B-35C7A5DF2C1B}" srcId="{9A421488-04C4-4E22-82D7-852B704EB2C2}" destId="{6EBE3025-43D1-4BE5-85AF-C43E4B2B9940}" srcOrd="1" destOrd="0" parTransId="{14293A5D-757D-4D51-81C9-4C1C3685A90B}" sibTransId="{5DB555B5-CCE2-4314-BC30-4CC06747FF43}"/>
    <dgm:cxn modelId="{371061A4-4EFA-476C-89FD-0E1E3AC502D7}" srcId="{E2050E77-6314-4AE9-BE55-C02A892F65A7}" destId="{9A421488-04C4-4E22-82D7-852B704EB2C2}" srcOrd="0" destOrd="0" parTransId="{B1B6994E-BC42-42DC-B3A3-8616C6DB79B9}" sibTransId="{DBB1B8BE-58FD-4456-B18F-9E75E5005E22}"/>
    <dgm:cxn modelId="{203CA3A6-E14A-42AA-BFB0-C6946956D565}" srcId="{A52032FE-24AB-4587-AE02-B8E2F1F62078}" destId="{9CB94DF0-2C47-428E-BD62-F8E9ED541473}" srcOrd="0" destOrd="0" parTransId="{D6D59020-913B-4B6F-B968-C5C4A35348F4}" sibTransId="{FE5ED78E-E305-42DC-AA10-204C9E84DCDE}"/>
    <dgm:cxn modelId="{E39B83C9-853F-4AFE-9D91-C5ED2FBA48D4}" srcId="{A52032FE-24AB-4587-AE02-B8E2F1F62078}" destId="{C75B0B63-A4B6-4DFA-8554-8D5D8C3FFCBF}" srcOrd="1" destOrd="0" parTransId="{F2CF63C2-3762-4C6D-A703-3CE3E84F2E51}" sibTransId="{ED0ED54F-CF58-4E11-BB37-D3CCFFA75F62}"/>
    <dgm:cxn modelId="{974973DB-2070-483F-BA3B-67E2061AC67C}" type="presOf" srcId="{6EBE3025-43D1-4BE5-85AF-C43E4B2B9940}" destId="{2DD01E0C-BFB9-4934-A4DE-D2FA81D55B6D}" srcOrd="0" destOrd="1" presId="urn:microsoft.com/office/officeart/2005/8/layout/vList6"/>
    <dgm:cxn modelId="{8FBB86ED-A208-43FC-BAA4-F9B677533974}" type="presOf" srcId="{9CB94DF0-2C47-428E-BD62-F8E9ED541473}" destId="{6332BC9F-5D65-444E-AD55-9E596C27B1D7}" srcOrd="0" destOrd="0" presId="urn:microsoft.com/office/officeart/2005/8/layout/vList6"/>
    <dgm:cxn modelId="{660ECDF3-0974-4240-AA30-E5E4A7B3C913}" srcId="{E2050E77-6314-4AE9-BE55-C02A892F65A7}" destId="{A52032FE-24AB-4587-AE02-B8E2F1F62078}" srcOrd="1" destOrd="0" parTransId="{65635153-8F77-40E1-BCFD-EDC4F061F837}" sibTransId="{C1B9F39E-04A7-4A2E-870B-3B5BD721EC15}"/>
    <dgm:cxn modelId="{57214B58-BE20-44CB-A88C-837555704FCB}" type="presParOf" srcId="{19CCAF34-2AD2-4C1B-B80D-3AF707C17A10}" destId="{5734A8B3-CA4D-456F-B3C2-A23DEBE4897B}" srcOrd="0" destOrd="0" presId="urn:microsoft.com/office/officeart/2005/8/layout/vList6"/>
    <dgm:cxn modelId="{10E9C191-0206-4573-8B88-886016994579}" type="presParOf" srcId="{5734A8B3-CA4D-456F-B3C2-A23DEBE4897B}" destId="{E2F5E7B0-83DA-45B4-9F93-5CC6993E4F96}" srcOrd="0" destOrd="0" presId="urn:microsoft.com/office/officeart/2005/8/layout/vList6"/>
    <dgm:cxn modelId="{0EE9420A-DEE5-45B0-A857-8821A564D593}" type="presParOf" srcId="{5734A8B3-CA4D-456F-B3C2-A23DEBE4897B}" destId="{2DD01E0C-BFB9-4934-A4DE-D2FA81D55B6D}" srcOrd="1" destOrd="0" presId="urn:microsoft.com/office/officeart/2005/8/layout/vList6"/>
    <dgm:cxn modelId="{A077DE27-5052-4C15-B574-5416C820A1FC}" type="presParOf" srcId="{19CCAF34-2AD2-4C1B-B80D-3AF707C17A10}" destId="{816B2639-E0DD-4B61-9B05-D98D73C9BAE3}" srcOrd="1" destOrd="0" presId="urn:microsoft.com/office/officeart/2005/8/layout/vList6"/>
    <dgm:cxn modelId="{ACCB460B-3609-4009-A99F-CA3B3DF57A19}" type="presParOf" srcId="{19CCAF34-2AD2-4C1B-B80D-3AF707C17A10}" destId="{E56CDA82-883F-4E0E-B8A5-671EDDE3F5C8}" srcOrd="2" destOrd="0" presId="urn:microsoft.com/office/officeart/2005/8/layout/vList6"/>
    <dgm:cxn modelId="{12F1DDAD-6E75-417F-8CE6-4497D48E6E55}" type="presParOf" srcId="{E56CDA82-883F-4E0E-B8A5-671EDDE3F5C8}" destId="{00610688-79AE-494C-A66C-2E8EB6876FD2}" srcOrd="0" destOrd="0" presId="urn:microsoft.com/office/officeart/2005/8/layout/vList6"/>
    <dgm:cxn modelId="{C26963A3-BFD2-4E64-911A-14E2AF83DA23}" type="presParOf" srcId="{E56CDA82-883F-4E0E-B8A5-671EDDE3F5C8}" destId="{6332BC9F-5D65-444E-AD55-9E596C27B1D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9AE14A-7AE0-4A0C-91C5-40225992689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197138-07FC-4D44-B644-202342081B4C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Игровая</a:t>
          </a:r>
        </a:p>
        <a:p>
          <a:r>
            <a:rPr lang="ru-RU" sz="2000" b="1" dirty="0">
              <a:solidFill>
                <a:schemeClr val="tx1"/>
              </a:solidFill>
            </a:rPr>
            <a:t>(«Играй как я»)</a:t>
          </a:r>
        </a:p>
      </dgm:t>
    </dgm:pt>
    <dgm:pt modelId="{DA43617C-4D16-4A9F-B911-DC5B3A3E6BC4}" type="parTrans" cxnId="{CB32366E-9269-4185-8EE0-E8EC2EF95069}">
      <dgm:prSet/>
      <dgm:spPr/>
      <dgm:t>
        <a:bodyPr/>
        <a:lstStyle/>
        <a:p>
          <a:endParaRPr lang="ru-RU"/>
        </a:p>
      </dgm:t>
    </dgm:pt>
    <dgm:pt modelId="{80D943CC-B6CF-4612-A1C8-22587438ABBB}" type="sibTrans" cxnId="{CB32366E-9269-4185-8EE0-E8EC2EF95069}">
      <dgm:prSet/>
      <dgm:spPr/>
      <dgm:t>
        <a:bodyPr/>
        <a:lstStyle/>
        <a:p>
          <a:endParaRPr lang="ru-RU"/>
        </a:p>
      </dgm:t>
    </dgm:pt>
    <dgm:pt modelId="{6CB31B72-71E3-4BA7-95DC-328821431AAC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Коммуникативная</a:t>
          </a:r>
        </a:p>
        <a:p>
          <a:r>
            <a:rPr lang="ru-RU" sz="1600" b="1" dirty="0">
              <a:solidFill>
                <a:schemeClr val="tx1"/>
              </a:solidFill>
            </a:rPr>
            <a:t> («Все расскажу»)</a:t>
          </a:r>
        </a:p>
      </dgm:t>
    </dgm:pt>
    <dgm:pt modelId="{E69F917B-4B7E-4DA5-84CA-B88BFA994369}" type="parTrans" cxnId="{6F27760F-F90A-422B-A590-69E014940514}">
      <dgm:prSet/>
      <dgm:spPr/>
      <dgm:t>
        <a:bodyPr/>
        <a:lstStyle/>
        <a:p>
          <a:endParaRPr lang="ru-RU"/>
        </a:p>
      </dgm:t>
    </dgm:pt>
    <dgm:pt modelId="{AEDDCC2E-94F5-4B9E-8395-BCC3E52C2F61}" type="sibTrans" cxnId="{6F27760F-F90A-422B-A590-69E014940514}">
      <dgm:prSet/>
      <dgm:spPr/>
      <dgm:t>
        <a:bodyPr/>
        <a:lstStyle/>
        <a:p>
          <a:endParaRPr lang="ru-RU"/>
        </a:p>
      </dgm:t>
    </dgm:pt>
    <dgm:pt modelId="{9CF919CA-27AF-4135-AF68-2DE2995D64BB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Продуктивная </a:t>
          </a:r>
        </a:p>
        <a:p>
          <a:r>
            <a:rPr lang="ru-RU" sz="1600" b="1" dirty="0">
              <a:solidFill>
                <a:schemeClr val="tx1"/>
              </a:solidFill>
            </a:rPr>
            <a:t>(«Делай как я»)</a:t>
          </a:r>
        </a:p>
      </dgm:t>
    </dgm:pt>
    <dgm:pt modelId="{99D38EBD-B0AC-4909-BB5F-2D95C01FE802}" type="parTrans" cxnId="{E0A0D565-6EDF-440E-BD23-AEC7C1E9ACFD}">
      <dgm:prSet/>
      <dgm:spPr/>
      <dgm:t>
        <a:bodyPr/>
        <a:lstStyle/>
        <a:p>
          <a:endParaRPr lang="ru-RU"/>
        </a:p>
      </dgm:t>
    </dgm:pt>
    <dgm:pt modelId="{C3978306-59BD-4184-9295-6FF03DCCB8C5}" type="sibTrans" cxnId="{E0A0D565-6EDF-440E-BD23-AEC7C1E9ACFD}">
      <dgm:prSet/>
      <dgm:spPr/>
      <dgm:t>
        <a:bodyPr/>
        <a:lstStyle/>
        <a:p>
          <a:endParaRPr lang="ru-RU"/>
        </a:p>
      </dgm:t>
    </dgm:pt>
    <dgm:pt modelId="{F5812A96-E6CE-4ECE-AF44-85EEAE572127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Учебная («Знаю и умею»)</a:t>
          </a:r>
        </a:p>
      </dgm:t>
    </dgm:pt>
    <dgm:pt modelId="{DD0E67EC-184B-4162-9089-9945A9B053B8}" type="parTrans" cxnId="{F2C123DB-7ECB-43E0-8C01-427882863ABB}">
      <dgm:prSet/>
      <dgm:spPr/>
      <dgm:t>
        <a:bodyPr/>
        <a:lstStyle/>
        <a:p>
          <a:endParaRPr lang="ru-RU"/>
        </a:p>
      </dgm:t>
    </dgm:pt>
    <dgm:pt modelId="{E2C76843-6481-4DCB-A82E-0F8317C33405}" type="sibTrans" cxnId="{F2C123DB-7ECB-43E0-8C01-427882863ABB}">
      <dgm:prSet/>
      <dgm:spPr/>
      <dgm:t>
        <a:bodyPr/>
        <a:lstStyle/>
        <a:p>
          <a:endParaRPr lang="ru-RU"/>
        </a:p>
      </dgm:t>
    </dgm:pt>
    <dgm:pt modelId="{2ED48842-DE31-4D18-9834-B74E97192B77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Познавательная</a:t>
          </a:r>
        </a:p>
        <a:p>
          <a:r>
            <a:rPr lang="ru-RU" sz="1600" b="1" dirty="0">
              <a:solidFill>
                <a:schemeClr val="tx1"/>
              </a:solidFill>
            </a:rPr>
            <a:t> («Хочу все знать</a:t>
          </a:r>
          <a:r>
            <a:rPr lang="ru-RU" sz="1200" b="1" dirty="0"/>
            <a:t>»)</a:t>
          </a:r>
        </a:p>
      </dgm:t>
    </dgm:pt>
    <dgm:pt modelId="{0887DC33-1DA8-4092-9644-E9B20491198A}" type="parTrans" cxnId="{8E00AB95-2322-4E1B-9E12-9CCCE51D9BA9}">
      <dgm:prSet/>
      <dgm:spPr/>
      <dgm:t>
        <a:bodyPr/>
        <a:lstStyle/>
        <a:p>
          <a:endParaRPr lang="ru-RU"/>
        </a:p>
      </dgm:t>
    </dgm:pt>
    <dgm:pt modelId="{099690AE-9940-464C-B42E-DAE3C4B42CB6}" type="sibTrans" cxnId="{8E00AB95-2322-4E1B-9E12-9CCCE51D9BA9}">
      <dgm:prSet/>
      <dgm:spPr/>
      <dgm:t>
        <a:bodyPr/>
        <a:lstStyle/>
        <a:p>
          <a:endParaRPr lang="ru-RU"/>
        </a:p>
      </dgm:t>
    </dgm:pt>
    <dgm:pt modelId="{EF28FF05-532F-4A8D-AC42-BE98C4CA022B}" type="pres">
      <dgm:prSet presAssocID="{3C9AE14A-7AE0-4A0C-91C5-402259926891}" presName="cycle" presStyleCnt="0">
        <dgm:presLayoutVars>
          <dgm:dir/>
          <dgm:resizeHandles val="exact"/>
        </dgm:presLayoutVars>
      </dgm:prSet>
      <dgm:spPr/>
    </dgm:pt>
    <dgm:pt modelId="{184B66ED-7125-409B-B507-28E035756290}" type="pres">
      <dgm:prSet presAssocID="{96197138-07FC-4D44-B644-202342081B4C}" presName="node" presStyleLbl="node1" presStyleIdx="0" presStyleCnt="5" custScaleX="172605">
        <dgm:presLayoutVars>
          <dgm:bulletEnabled val="1"/>
        </dgm:presLayoutVars>
      </dgm:prSet>
      <dgm:spPr/>
    </dgm:pt>
    <dgm:pt modelId="{BF606231-983F-4C5A-9D78-30CAD75699D1}" type="pres">
      <dgm:prSet presAssocID="{96197138-07FC-4D44-B644-202342081B4C}" presName="spNode" presStyleCnt="0"/>
      <dgm:spPr/>
    </dgm:pt>
    <dgm:pt modelId="{A2E9C631-D6D1-4397-B306-BE47B4F75CE2}" type="pres">
      <dgm:prSet presAssocID="{80D943CC-B6CF-4612-A1C8-22587438ABBB}" presName="sibTrans" presStyleLbl="sibTrans1D1" presStyleIdx="0" presStyleCnt="5"/>
      <dgm:spPr/>
    </dgm:pt>
    <dgm:pt modelId="{B0793799-ABC1-4EB8-B7F0-2EB8BAF24C85}" type="pres">
      <dgm:prSet presAssocID="{6CB31B72-71E3-4BA7-95DC-328821431AAC}" presName="node" presStyleLbl="node1" presStyleIdx="1" presStyleCnt="5" custScaleX="182136">
        <dgm:presLayoutVars>
          <dgm:bulletEnabled val="1"/>
        </dgm:presLayoutVars>
      </dgm:prSet>
      <dgm:spPr/>
    </dgm:pt>
    <dgm:pt modelId="{5F0B784E-F5A7-448F-A7AB-2F8096CD43A5}" type="pres">
      <dgm:prSet presAssocID="{6CB31B72-71E3-4BA7-95DC-328821431AAC}" presName="spNode" presStyleCnt="0"/>
      <dgm:spPr/>
    </dgm:pt>
    <dgm:pt modelId="{ABF1FD50-8B29-4706-930F-1A0F31DA1408}" type="pres">
      <dgm:prSet presAssocID="{AEDDCC2E-94F5-4B9E-8395-BCC3E52C2F61}" presName="sibTrans" presStyleLbl="sibTrans1D1" presStyleIdx="1" presStyleCnt="5"/>
      <dgm:spPr/>
    </dgm:pt>
    <dgm:pt modelId="{E2277378-2654-408D-8138-567EF874C96A}" type="pres">
      <dgm:prSet presAssocID="{9CF919CA-27AF-4135-AF68-2DE2995D64BB}" presName="node" presStyleLbl="node1" presStyleIdx="2" presStyleCnt="5" custScaleX="157979" custRadScaleRad="119379" custRadScaleInc="-51060">
        <dgm:presLayoutVars>
          <dgm:bulletEnabled val="1"/>
        </dgm:presLayoutVars>
      </dgm:prSet>
      <dgm:spPr/>
    </dgm:pt>
    <dgm:pt modelId="{931EF024-6F8A-4C3A-8F40-BFE825580BF3}" type="pres">
      <dgm:prSet presAssocID="{9CF919CA-27AF-4135-AF68-2DE2995D64BB}" presName="spNode" presStyleCnt="0"/>
      <dgm:spPr/>
    </dgm:pt>
    <dgm:pt modelId="{C581E8FC-0282-4911-867B-192B5A510222}" type="pres">
      <dgm:prSet presAssocID="{C3978306-59BD-4184-9295-6FF03DCCB8C5}" presName="sibTrans" presStyleLbl="sibTrans1D1" presStyleIdx="2" presStyleCnt="5"/>
      <dgm:spPr/>
    </dgm:pt>
    <dgm:pt modelId="{A6F00CEE-A166-477E-AB92-A3659295BFC8}" type="pres">
      <dgm:prSet presAssocID="{F5812A96-E6CE-4ECE-AF44-85EEAE572127}" presName="node" presStyleLbl="node1" presStyleIdx="3" presStyleCnt="5" custScaleX="175515" custRadScaleRad="116899" custRadScaleInc="39714">
        <dgm:presLayoutVars>
          <dgm:bulletEnabled val="1"/>
        </dgm:presLayoutVars>
      </dgm:prSet>
      <dgm:spPr/>
    </dgm:pt>
    <dgm:pt modelId="{7DE50737-B4D1-44A0-94A6-65B1DFB30EC6}" type="pres">
      <dgm:prSet presAssocID="{F5812A96-E6CE-4ECE-AF44-85EEAE572127}" presName="spNode" presStyleCnt="0"/>
      <dgm:spPr/>
    </dgm:pt>
    <dgm:pt modelId="{A2DB13F3-CF06-4FF9-88B9-A7FABACA67A0}" type="pres">
      <dgm:prSet presAssocID="{E2C76843-6481-4DCB-A82E-0F8317C33405}" presName="sibTrans" presStyleLbl="sibTrans1D1" presStyleIdx="3" presStyleCnt="5"/>
      <dgm:spPr/>
    </dgm:pt>
    <dgm:pt modelId="{BA0122DA-19C8-4164-BCF3-562014FCE0BF}" type="pres">
      <dgm:prSet presAssocID="{2ED48842-DE31-4D18-9834-B74E97192B77}" presName="node" presStyleLbl="node1" presStyleIdx="4" presStyleCnt="5" custScaleX="165157" custRadScaleRad="98577" custRadScaleInc="-626">
        <dgm:presLayoutVars>
          <dgm:bulletEnabled val="1"/>
        </dgm:presLayoutVars>
      </dgm:prSet>
      <dgm:spPr/>
    </dgm:pt>
    <dgm:pt modelId="{52AE88F2-FB43-4DB9-AED6-0019A6513B35}" type="pres">
      <dgm:prSet presAssocID="{2ED48842-DE31-4D18-9834-B74E97192B77}" presName="spNode" presStyleCnt="0"/>
      <dgm:spPr/>
    </dgm:pt>
    <dgm:pt modelId="{76534A95-1AD3-4E2C-9D4E-AD9440C13BBF}" type="pres">
      <dgm:prSet presAssocID="{099690AE-9940-464C-B42E-DAE3C4B42CB6}" presName="sibTrans" presStyleLbl="sibTrans1D1" presStyleIdx="4" presStyleCnt="5"/>
      <dgm:spPr/>
    </dgm:pt>
  </dgm:ptLst>
  <dgm:cxnLst>
    <dgm:cxn modelId="{6F27760F-F90A-422B-A590-69E014940514}" srcId="{3C9AE14A-7AE0-4A0C-91C5-402259926891}" destId="{6CB31B72-71E3-4BA7-95DC-328821431AAC}" srcOrd="1" destOrd="0" parTransId="{E69F917B-4B7E-4DA5-84CA-B88BFA994369}" sibTransId="{AEDDCC2E-94F5-4B9E-8395-BCC3E52C2F61}"/>
    <dgm:cxn modelId="{8AD5CA20-8878-4872-88A9-A876044D5D01}" type="presOf" srcId="{6CB31B72-71E3-4BA7-95DC-328821431AAC}" destId="{B0793799-ABC1-4EB8-B7F0-2EB8BAF24C85}" srcOrd="0" destOrd="0" presId="urn:microsoft.com/office/officeart/2005/8/layout/cycle5"/>
    <dgm:cxn modelId="{12E8BF22-6739-4CB1-9171-A1DC8652A7B5}" type="presOf" srcId="{80D943CC-B6CF-4612-A1C8-22587438ABBB}" destId="{A2E9C631-D6D1-4397-B306-BE47B4F75CE2}" srcOrd="0" destOrd="0" presId="urn:microsoft.com/office/officeart/2005/8/layout/cycle5"/>
    <dgm:cxn modelId="{E93DF83B-0839-4585-ABD8-BADC7D80381A}" type="presOf" srcId="{F5812A96-E6CE-4ECE-AF44-85EEAE572127}" destId="{A6F00CEE-A166-477E-AB92-A3659295BFC8}" srcOrd="0" destOrd="0" presId="urn:microsoft.com/office/officeart/2005/8/layout/cycle5"/>
    <dgm:cxn modelId="{214FFD5D-C7FA-44D4-B9CF-28203CC960B8}" type="presOf" srcId="{099690AE-9940-464C-B42E-DAE3C4B42CB6}" destId="{76534A95-1AD3-4E2C-9D4E-AD9440C13BBF}" srcOrd="0" destOrd="0" presId="urn:microsoft.com/office/officeart/2005/8/layout/cycle5"/>
    <dgm:cxn modelId="{E0A0D565-6EDF-440E-BD23-AEC7C1E9ACFD}" srcId="{3C9AE14A-7AE0-4A0C-91C5-402259926891}" destId="{9CF919CA-27AF-4135-AF68-2DE2995D64BB}" srcOrd="2" destOrd="0" parTransId="{99D38EBD-B0AC-4909-BB5F-2D95C01FE802}" sibTransId="{C3978306-59BD-4184-9295-6FF03DCCB8C5}"/>
    <dgm:cxn modelId="{CB32366E-9269-4185-8EE0-E8EC2EF95069}" srcId="{3C9AE14A-7AE0-4A0C-91C5-402259926891}" destId="{96197138-07FC-4D44-B644-202342081B4C}" srcOrd="0" destOrd="0" parTransId="{DA43617C-4D16-4A9F-B911-DC5B3A3E6BC4}" sibTransId="{80D943CC-B6CF-4612-A1C8-22587438ABBB}"/>
    <dgm:cxn modelId="{B98EB759-F961-4368-BAB7-DE9B576D7CC0}" type="presOf" srcId="{C3978306-59BD-4184-9295-6FF03DCCB8C5}" destId="{C581E8FC-0282-4911-867B-192B5A510222}" srcOrd="0" destOrd="0" presId="urn:microsoft.com/office/officeart/2005/8/layout/cycle5"/>
    <dgm:cxn modelId="{03DAED81-61EC-42D9-9610-9E960E6E9BDE}" type="presOf" srcId="{2ED48842-DE31-4D18-9834-B74E97192B77}" destId="{BA0122DA-19C8-4164-BCF3-562014FCE0BF}" srcOrd="0" destOrd="0" presId="urn:microsoft.com/office/officeart/2005/8/layout/cycle5"/>
    <dgm:cxn modelId="{CA842489-5A91-4C64-9A09-02C5A9A479C9}" type="presOf" srcId="{9CF919CA-27AF-4135-AF68-2DE2995D64BB}" destId="{E2277378-2654-408D-8138-567EF874C96A}" srcOrd="0" destOrd="0" presId="urn:microsoft.com/office/officeart/2005/8/layout/cycle5"/>
    <dgm:cxn modelId="{8E00AB95-2322-4E1B-9E12-9CCCE51D9BA9}" srcId="{3C9AE14A-7AE0-4A0C-91C5-402259926891}" destId="{2ED48842-DE31-4D18-9834-B74E97192B77}" srcOrd="4" destOrd="0" parTransId="{0887DC33-1DA8-4092-9644-E9B20491198A}" sibTransId="{099690AE-9940-464C-B42E-DAE3C4B42CB6}"/>
    <dgm:cxn modelId="{D500BCC2-086E-485A-B9D8-3C0049D5F12A}" type="presOf" srcId="{3C9AE14A-7AE0-4A0C-91C5-402259926891}" destId="{EF28FF05-532F-4A8D-AC42-BE98C4CA022B}" srcOrd="0" destOrd="0" presId="urn:microsoft.com/office/officeart/2005/8/layout/cycle5"/>
    <dgm:cxn modelId="{1BF1E3D8-4D17-47A6-886D-3A4EB12F1CD1}" type="presOf" srcId="{AEDDCC2E-94F5-4B9E-8395-BCC3E52C2F61}" destId="{ABF1FD50-8B29-4706-930F-1A0F31DA1408}" srcOrd="0" destOrd="0" presId="urn:microsoft.com/office/officeart/2005/8/layout/cycle5"/>
    <dgm:cxn modelId="{F2C123DB-7ECB-43E0-8C01-427882863ABB}" srcId="{3C9AE14A-7AE0-4A0C-91C5-402259926891}" destId="{F5812A96-E6CE-4ECE-AF44-85EEAE572127}" srcOrd="3" destOrd="0" parTransId="{DD0E67EC-184B-4162-9089-9945A9B053B8}" sibTransId="{E2C76843-6481-4DCB-A82E-0F8317C33405}"/>
    <dgm:cxn modelId="{8C8822FA-6EE6-40D7-A262-45826F1CE8DB}" type="presOf" srcId="{E2C76843-6481-4DCB-A82E-0F8317C33405}" destId="{A2DB13F3-CF06-4FF9-88B9-A7FABACA67A0}" srcOrd="0" destOrd="0" presId="urn:microsoft.com/office/officeart/2005/8/layout/cycle5"/>
    <dgm:cxn modelId="{78702EFC-E4F6-4A0D-A895-9B7D58D318ED}" type="presOf" srcId="{96197138-07FC-4D44-B644-202342081B4C}" destId="{184B66ED-7125-409B-B507-28E035756290}" srcOrd="0" destOrd="0" presId="urn:microsoft.com/office/officeart/2005/8/layout/cycle5"/>
    <dgm:cxn modelId="{DE5AD4B5-87D9-4E8B-A2EE-1B95EFE918E6}" type="presParOf" srcId="{EF28FF05-532F-4A8D-AC42-BE98C4CA022B}" destId="{184B66ED-7125-409B-B507-28E035756290}" srcOrd="0" destOrd="0" presId="urn:microsoft.com/office/officeart/2005/8/layout/cycle5"/>
    <dgm:cxn modelId="{BB5AB157-B553-4943-A636-A724C11E68C8}" type="presParOf" srcId="{EF28FF05-532F-4A8D-AC42-BE98C4CA022B}" destId="{BF606231-983F-4C5A-9D78-30CAD75699D1}" srcOrd="1" destOrd="0" presId="urn:microsoft.com/office/officeart/2005/8/layout/cycle5"/>
    <dgm:cxn modelId="{0807C7EB-D333-44D6-9FA0-E86FFCD64D33}" type="presParOf" srcId="{EF28FF05-532F-4A8D-AC42-BE98C4CA022B}" destId="{A2E9C631-D6D1-4397-B306-BE47B4F75CE2}" srcOrd="2" destOrd="0" presId="urn:microsoft.com/office/officeart/2005/8/layout/cycle5"/>
    <dgm:cxn modelId="{A110BCED-6139-426B-8E9C-E43BF702CB23}" type="presParOf" srcId="{EF28FF05-532F-4A8D-AC42-BE98C4CA022B}" destId="{B0793799-ABC1-4EB8-B7F0-2EB8BAF24C85}" srcOrd="3" destOrd="0" presId="urn:microsoft.com/office/officeart/2005/8/layout/cycle5"/>
    <dgm:cxn modelId="{580A9E62-BC0F-4A21-901E-C850097D2AF1}" type="presParOf" srcId="{EF28FF05-532F-4A8D-AC42-BE98C4CA022B}" destId="{5F0B784E-F5A7-448F-A7AB-2F8096CD43A5}" srcOrd="4" destOrd="0" presId="urn:microsoft.com/office/officeart/2005/8/layout/cycle5"/>
    <dgm:cxn modelId="{238E3FCA-E5CC-4065-A8EA-F88B4450622D}" type="presParOf" srcId="{EF28FF05-532F-4A8D-AC42-BE98C4CA022B}" destId="{ABF1FD50-8B29-4706-930F-1A0F31DA1408}" srcOrd="5" destOrd="0" presId="urn:microsoft.com/office/officeart/2005/8/layout/cycle5"/>
    <dgm:cxn modelId="{3CC1B09B-9CB9-40E7-890D-376B3489064F}" type="presParOf" srcId="{EF28FF05-532F-4A8D-AC42-BE98C4CA022B}" destId="{E2277378-2654-408D-8138-567EF874C96A}" srcOrd="6" destOrd="0" presId="urn:microsoft.com/office/officeart/2005/8/layout/cycle5"/>
    <dgm:cxn modelId="{F87B5CD4-6DBE-43E2-83D7-4F7CC2EADCE2}" type="presParOf" srcId="{EF28FF05-532F-4A8D-AC42-BE98C4CA022B}" destId="{931EF024-6F8A-4C3A-8F40-BFE825580BF3}" srcOrd="7" destOrd="0" presId="urn:microsoft.com/office/officeart/2005/8/layout/cycle5"/>
    <dgm:cxn modelId="{C3F0309A-08E6-451F-A889-D408D3093973}" type="presParOf" srcId="{EF28FF05-532F-4A8D-AC42-BE98C4CA022B}" destId="{C581E8FC-0282-4911-867B-192B5A510222}" srcOrd="8" destOrd="0" presId="urn:microsoft.com/office/officeart/2005/8/layout/cycle5"/>
    <dgm:cxn modelId="{13191E95-39AC-4605-9442-22F585370B17}" type="presParOf" srcId="{EF28FF05-532F-4A8D-AC42-BE98C4CA022B}" destId="{A6F00CEE-A166-477E-AB92-A3659295BFC8}" srcOrd="9" destOrd="0" presId="urn:microsoft.com/office/officeart/2005/8/layout/cycle5"/>
    <dgm:cxn modelId="{931D0B48-95C7-42B6-AE79-4B323AB06388}" type="presParOf" srcId="{EF28FF05-532F-4A8D-AC42-BE98C4CA022B}" destId="{7DE50737-B4D1-44A0-94A6-65B1DFB30EC6}" srcOrd="10" destOrd="0" presId="urn:microsoft.com/office/officeart/2005/8/layout/cycle5"/>
    <dgm:cxn modelId="{22F1BF79-5ECF-4442-887D-77D82D5AD1C7}" type="presParOf" srcId="{EF28FF05-532F-4A8D-AC42-BE98C4CA022B}" destId="{A2DB13F3-CF06-4FF9-88B9-A7FABACA67A0}" srcOrd="11" destOrd="0" presId="urn:microsoft.com/office/officeart/2005/8/layout/cycle5"/>
    <dgm:cxn modelId="{78921C98-C123-4DA1-B1A9-71EACC6B82F0}" type="presParOf" srcId="{EF28FF05-532F-4A8D-AC42-BE98C4CA022B}" destId="{BA0122DA-19C8-4164-BCF3-562014FCE0BF}" srcOrd="12" destOrd="0" presId="urn:microsoft.com/office/officeart/2005/8/layout/cycle5"/>
    <dgm:cxn modelId="{FED3C09E-8201-4E58-9005-5F27198ADF06}" type="presParOf" srcId="{EF28FF05-532F-4A8D-AC42-BE98C4CA022B}" destId="{52AE88F2-FB43-4DB9-AED6-0019A6513B35}" srcOrd="13" destOrd="0" presId="urn:microsoft.com/office/officeart/2005/8/layout/cycle5"/>
    <dgm:cxn modelId="{1FC63E2D-7152-411A-9629-67EAFFAD01B6}" type="presParOf" srcId="{EF28FF05-532F-4A8D-AC42-BE98C4CA022B}" destId="{76534A95-1AD3-4E2C-9D4E-AD9440C13BB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423FE5-8AB6-4693-A274-59F1857AF8D1}" type="doc">
      <dgm:prSet loTypeId="urn:microsoft.com/office/officeart/2005/8/layout/radial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8209E2-B4B5-4890-8CFD-9818A89ADA4E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ребенок</a:t>
          </a:r>
        </a:p>
      </dgm:t>
    </dgm:pt>
    <dgm:pt modelId="{8EB0F9C0-2136-4D01-A5C6-0B16682B2E58}" type="parTrans" cxnId="{9918F0CE-1ECB-4C93-9D99-70E19012595F}">
      <dgm:prSet/>
      <dgm:spPr/>
      <dgm:t>
        <a:bodyPr/>
        <a:lstStyle/>
        <a:p>
          <a:endParaRPr lang="ru-RU"/>
        </a:p>
      </dgm:t>
    </dgm:pt>
    <dgm:pt modelId="{78A5BF85-5691-4070-9798-FB6674399382}" type="sibTrans" cxnId="{9918F0CE-1ECB-4C93-9D99-70E19012595F}">
      <dgm:prSet/>
      <dgm:spPr/>
      <dgm:t>
        <a:bodyPr/>
        <a:lstStyle/>
        <a:p>
          <a:endParaRPr lang="ru-RU"/>
        </a:p>
      </dgm:t>
    </dgm:pt>
    <dgm:pt modelId="{994F8487-59FE-4874-AAD9-0E1311F4AB82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Инструктор по физической культуре</a:t>
          </a:r>
        </a:p>
      </dgm:t>
    </dgm:pt>
    <dgm:pt modelId="{A1634126-833D-459D-A10D-77D9A46680C0}" type="parTrans" cxnId="{4DEB4B79-785A-421F-9136-E9E7AFDBD537}">
      <dgm:prSet/>
      <dgm:spPr/>
      <dgm:t>
        <a:bodyPr/>
        <a:lstStyle/>
        <a:p>
          <a:endParaRPr lang="ru-RU"/>
        </a:p>
      </dgm:t>
    </dgm:pt>
    <dgm:pt modelId="{1079D63F-EE5C-424B-BF19-FEFC00B99AB6}" type="sibTrans" cxnId="{4DEB4B79-785A-421F-9136-E9E7AFDBD537}">
      <dgm:prSet/>
      <dgm:spPr/>
      <dgm:t>
        <a:bodyPr/>
        <a:lstStyle/>
        <a:p>
          <a:endParaRPr lang="ru-RU"/>
        </a:p>
      </dgm:t>
    </dgm:pt>
    <dgm:pt modelId="{3FC3DACC-9464-4A00-BCE2-A8C4B761F657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Учитель-логопед</a:t>
          </a:r>
        </a:p>
      </dgm:t>
    </dgm:pt>
    <dgm:pt modelId="{B2CDCA58-E593-493B-AD78-19C02B16B3B1}" type="parTrans" cxnId="{FB7511C5-C053-4985-8216-8534098670A1}">
      <dgm:prSet/>
      <dgm:spPr/>
      <dgm:t>
        <a:bodyPr/>
        <a:lstStyle/>
        <a:p>
          <a:endParaRPr lang="ru-RU"/>
        </a:p>
      </dgm:t>
    </dgm:pt>
    <dgm:pt modelId="{E98483D7-2C77-4E8A-8A33-18021F57B502}" type="sibTrans" cxnId="{FB7511C5-C053-4985-8216-8534098670A1}">
      <dgm:prSet/>
      <dgm:spPr/>
      <dgm:t>
        <a:bodyPr/>
        <a:lstStyle/>
        <a:p>
          <a:endParaRPr lang="ru-RU"/>
        </a:p>
      </dgm:t>
    </dgm:pt>
    <dgm:pt modelId="{690CC566-B569-45E2-AC6A-CB279AC1E4C1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Музыкальный руководитель</a:t>
          </a:r>
        </a:p>
      </dgm:t>
    </dgm:pt>
    <dgm:pt modelId="{2EA56A10-BE4E-4994-BD36-3062C0982449}" type="parTrans" cxnId="{74074C16-6F92-4BD6-90E9-E67576AB494C}">
      <dgm:prSet/>
      <dgm:spPr/>
      <dgm:t>
        <a:bodyPr/>
        <a:lstStyle/>
        <a:p>
          <a:endParaRPr lang="ru-RU"/>
        </a:p>
      </dgm:t>
    </dgm:pt>
    <dgm:pt modelId="{60EE596D-EE57-4FA6-B195-2E24999A02E9}" type="sibTrans" cxnId="{74074C16-6F92-4BD6-90E9-E67576AB494C}">
      <dgm:prSet/>
      <dgm:spPr/>
      <dgm:t>
        <a:bodyPr/>
        <a:lstStyle/>
        <a:p>
          <a:endParaRPr lang="ru-RU"/>
        </a:p>
      </dgm:t>
    </dgm:pt>
    <dgm:pt modelId="{388C69D6-C7AC-46D7-9518-C47BE3E3F79B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педагоги</a:t>
          </a:r>
        </a:p>
      </dgm:t>
    </dgm:pt>
    <dgm:pt modelId="{F4B3D5D5-6515-46F2-800F-7DE4575829CE}" type="parTrans" cxnId="{DF25977F-1C16-46AD-9B5D-CEA212D25742}">
      <dgm:prSet/>
      <dgm:spPr/>
      <dgm:t>
        <a:bodyPr/>
        <a:lstStyle/>
        <a:p>
          <a:endParaRPr lang="ru-RU"/>
        </a:p>
      </dgm:t>
    </dgm:pt>
    <dgm:pt modelId="{2F6F7C41-FC2D-42F3-A12C-DB740475C249}" type="sibTrans" cxnId="{DF25977F-1C16-46AD-9B5D-CEA212D25742}">
      <dgm:prSet/>
      <dgm:spPr/>
      <dgm:t>
        <a:bodyPr/>
        <a:lstStyle/>
        <a:p>
          <a:endParaRPr lang="ru-RU"/>
        </a:p>
      </dgm:t>
    </dgm:pt>
    <dgm:pt modelId="{E36DBBF0-9BF3-4395-9B93-9B03A830CA09}" type="pres">
      <dgm:prSet presAssocID="{FC423FE5-8AB6-4693-A274-59F1857AF8D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7028EC-E8C6-493F-ABD2-516B7F7AEC0A}" type="pres">
      <dgm:prSet presAssocID="{E98209E2-B4B5-4890-8CFD-9818A89ADA4E}" presName="centerShape" presStyleLbl="node0" presStyleIdx="0" presStyleCnt="1" custScaleX="90715" custScaleY="67304"/>
      <dgm:spPr/>
    </dgm:pt>
    <dgm:pt modelId="{F709ED2C-29F2-4579-B413-9E92C4FF1C44}" type="pres">
      <dgm:prSet presAssocID="{994F8487-59FE-4874-AAD9-0E1311F4AB82}" presName="node" presStyleLbl="node1" presStyleIdx="0" presStyleCnt="4" custScaleX="284712">
        <dgm:presLayoutVars>
          <dgm:bulletEnabled val="1"/>
        </dgm:presLayoutVars>
      </dgm:prSet>
      <dgm:spPr/>
    </dgm:pt>
    <dgm:pt modelId="{3726055B-9239-4F17-B3D2-BD5FB4DE0E1D}" type="pres">
      <dgm:prSet presAssocID="{994F8487-59FE-4874-AAD9-0E1311F4AB82}" presName="dummy" presStyleCnt="0"/>
      <dgm:spPr/>
    </dgm:pt>
    <dgm:pt modelId="{D9282DD9-53C3-43C5-9DEA-FD1CEC4D28A4}" type="pres">
      <dgm:prSet presAssocID="{1079D63F-EE5C-424B-BF19-FEFC00B99AB6}" presName="sibTrans" presStyleLbl="sibTrans2D1" presStyleIdx="0" presStyleCnt="4"/>
      <dgm:spPr/>
    </dgm:pt>
    <dgm:pt modelId="{A6C35832-03BA-4F55-B4C4-7068DF869A91}" type="pres">
      <dgm:prSet presAssocID="{3FC3DACC-9464-4A00-BCE2-A8C4B761F657}" presName="node" presStyleLbl="node1" presStyleIdx="1" presStyleCnt="4" custScaleX="129780">
        <dgm:presLayoutVars>
          <dgm:bulletEnabled val="1"/>
        </dgm:presLayoutVars>
      </dgm:prSet>
      <dgm:spPr/>
    </dgm:pt>
    <dgm:pt modelId="{EC0709C4-66E8-4740-9877-B20296F19AB3}" type="pres">
      <dgm:prSet presAssocID="{3FC3DACC-9464-4A00-BCE2-A8C4B761F657}" presName="dummy" presStyleCnt="0"/>
      <dgm:spPr/>
    </dgm:pt>
    <dgm:pt modelId="{837D7FB1-092B-4CC4-BB34-092CFD485F77}" type="pres">
      <dgm:prSet presAssocID="{E98483D7-2C77-4E8A-8A33-18021F57B502}" presName="sibTrans" presStyleLbl="sibTrans2D1" presStyleIdx="1" presStyleCnt="4"/>
      <dgm:spPr/>
    </dgm:pt>
    <dgm:pt modelId="{01F6ACCA-89BE-42E3-95DD-43F73A33A1C1}" type="pres">
      <dgm:prSet presAssocID="{690CC566-B569-45E2-AC6A-CB279AC1E4C1}" presName="node" presStyleLbl="node1" presStyleIdx="2" presStyleCnt="4" custScaleX="300802">
        <dgm:presLayoutVars>
          <dgm:bulletEnabled val="1"/>
        </dgm:presLayoutVars>
      </dgm:prSet>
      <dgm:spPr/>
    </dgm:pt>
    <dgm:pt modelId="{9AE87FAB-A0FE-4917-A3C5-FC32C0E3B31C}" type="pres">
      <dgm:prSet presAssocID="{690CC566-B569-45E2-AC6A-CB279AC1E4C1}" presName="dummy" presStyleCnt="0"/>
      <dgm:spPr/>
    </dgm:pt>
    <dgm:pt modelId="{193AFD31-51B3-4DF0-8DB4-E4FADE6A109A}" type="pres">
      <dgm:prSet presAssocID="{60EE596D-EE57-4FA6-B195-2E24999A02E9}" presName="sibTrans" presStyleLbl="sibTrans2D1" presStyleIdx="2" presStyleCnt="4"/>
      <dgm:spPr/>
    </dgm:pt>
    <dgm:pt modelId="{52FFEBE9-6E55-4268-977E-0A3E9914DDB0}" type="pres">
      <dgm:prSet presAssocID="{388C69D6-C7AC-46D7-9518-C47BE3E3F79B}" presName="node" presStyleLbl="node1" presStyleIdx="3" presStyleCnt="4" custScaleX="149263" custScaleY="96149">
        <dgm:presLayoutVars>
          <dgm:bulletEnabled val="1"/>
        </dgm:presLayoutVars>
      </dgm:prSet>
      <dgm:spPr/>
    </dgm:pt>
    <dgm:pt modelId="{6576D3E0-6A1B-4479-8700-E3D3F2549CFE}" type="pres">
      <dgm:prSet presAssocID="{388C69D6-C7AC-46D7-9518-C47BE3E3F79B}" presName="dummy" presStyleCnt="0"/>
      <dgm:spPr/>
    </dgm:pt>
    <dgm:pt modelId="{AFC3AF64-51C6-4E13-92F1-AD417003A711}" type="pres">
      <dgm:prSet presAssocID="{2F6F7C41-FC2D-42F3-A12C-DB740475C249}" presName="sibTrans" presStyleLbl="sibTrans2D1" presStyleIdx="3" presStyleCnt="4"/>
      <dgm:spPr/>
    </dgm:pt>
  </dgm:ptLst>
  <dgm:cxnLst>
    <dgm:cxn modelId="{3D4A850D-B689-442D-90A6-298E33A01231}" type="presOf" srcId="{388C69D6-C7AC-46D7-9518-C47BE3E3F79B}" destId="{52FFEBE9-6E55-4268-977E-0A3E9914DDB0}" srcOrd="0" destOrd="0" presId="urn:microsoft.com/office/officeart/2005/8/layout/radial6"/>
    <dgm:cxn modelId="{74074C16-6F92-4BD6-90E9-E67576AB494C}" srcId="{E98209E2-B4B5-4890-8CFD-9818A89ADA4E}" destId="{690CC566-B569-45E2-AC6A-CB279AC1E4C1}" srcOrd="2" destOrd="0" parTransId="{2EA56A10-BE4E-4994-BD36-3062C0982449}" sibTransId="{60EE596D-EE57-4FA6-B195-2E24999A02E9}"/>
    <dgm:cxn modelId="{FF6ACC36-78E3-4D26-B21B-6C9C053FACD7}" type="presOf" srcId="{E98209E2-B4B5-4890-8CFD-9818A89ADA4E}" destId="{7B7028EC-E8C6-493F-ABD2-516B7F7AEC0A}" srcOrd="0" destOrd="0" presId="urn:microsoft.com/office/officeart/2005/8/layout/radial6"/>
    <dgm:cxn modelId="{5C958E3E-A642-4D78-894A-3AD835F1B96B}" type="presOf" srcId="{1079D63F-EE5C-424B-BF19-FEFC00B99AB6}" destId="{D9282DD9-53C3-43C5-9DEA-FD1CEC4D28A4}" srcOrd="0" destOrd="0" presId="urn:microsoft.com/office/officeart/2005/8/layout/radial6"/>
    <dgm:cxn modelId="{ED969146-AB86-427D-86F2-9E87780160F5}" type="presOf" srcId="{2F6F7C41-FC2D-42F3-A12C-DB740475C249}" destId="{AFC3AF64-51C6-4E13-92F1-AD417003A711}" srcOrd="0" destOrd="0" presId="urn:microsoft.com/office/officeart/2005/8/layout/radial6"/>
    <dgm:cxn modelId="{B17A7D72-2624-4D5E-858D-3725778A5FEA}" type="presOf" srcId="{3FC3DACC-9464-4A00-BCE2-A8C4B761F657}" destId="{A6C35832-03BA-4F55-B4C4-7068DF869A91}" srcOrd="0" destOrd="0" presId="urn:microsoft.com/office/officeart/2005/8/layout/radial6"/>
    <dgm:cxn modelId="{DC9AEA72-846B-4A80-8064-C7011445FEE3}" type="presOf" srcId="{E98483D7-2C77-4E8A-8A33-18021F57B502}" destId="{837D7FB1-092B-4CC4-BB34-092CFD485F77}" srcOrd="0" destOrd="0" presId="urn:microsoft.com/office/officeart/2005/8/layout/radial6"/>
    <dgm:cxn modelId="{CE69D055-7C7B-421B-8FFD-0971B469279C}" type="presOf" srcId="{994F8487-59FE-4874-AAD9-0E1311F4AB82}" destId="{F709ED2C-29F2-4579-B413-9E92C4FF1C44}" srcOrd="0" destOrd="0" presId="urn:microsoft.com/office/officeart/2005/8/layout/radial6"/>
    <dgm:cxn modelId="{4DEB4B79-785A-421F-9136-E9E7AFDBD537}" srcId="{E98209E2-B4B5-4890-8CFD-9818A89ADA4E}" destId="{994F8487-59FE-4874-AAD9-0E1311F4AB82}" srcOrd="0" destOrd="0" parTransId="{A1634126-833D-459D-A10D-77D9A46680C0}" sibTransId="{1079D63F-EE5C-424B-BF19-FEFC00B99AB6}"/>
    <dgm:cxn modelId="{05063C7D-C117-4BF1-9D10-9A7DF13555BF}" type="presOf" srcId="{690CC566-B569-45E2-AC6A-CB279AC1E4C1}" destId="{01F6ACCA-89BE-42E3-95DD-43F73A33A1C1}" srcOrd="0" destOrd="0" presId="urn:microsoft.com/office/officeart/2005/8/layout/radial6"/>
    <dgm:cxn modelId="{DF25977F-1C16-46AD-9B5D-CEA212D25742}" srcId="{E98209E2-B4B5-4890-8CFD-9818A89ADA4E}" destId="{388C69D6-C7AC-46D7-9518-C47BE3E3F79B}" srcOrd="3" destOrd="0" parTransId="{F4B3D5D5-6515-46F2-800F-7DE4575829CE}" sibTransId="{2F6F7C41-FC2D-42F3-A12C-DB740475C249}"/>
    <dgm:cxn modelId="{C1948B8F-F12C-4118-8CA1-2F24001CFA9A}" type="presOf" srcId="{FC423FE5-8AB6-4693-A274-59F1857AF8D1}" destId="{E36DBBF0-9BF3-4395-9B93-9B03A830CA09}" srcOrd="0" destOrd="0" presId="urn:microsoft.com/office/officeart/2005/8/layout/radial6"/>
    <dgm:cxn modelId="{FB7511C5-C053-4985-8216-8534098670A1}" srcId="{E98209E2-B4B5-4890-8CFD-9818A89ADA4E}" destId="{3FC3DACC-9464-4A00-BCE2-A8C4B761F657}" srcOrd="1" destOrd="0" parTransId="{B2CDCA58-E593-493B-AD78-19C02B16B3B1}" sibTransId="{E98483D7-2C77-4E8A-8A33-18021F57B502}"/>
    <dgm:cxn modelId="{9918F0CE-1ECB-4C93-9D99-70E19012595F}" srcId="{FC423FE5-8AB6-4693-A274-59F1857AF8D1}" destId="{E98209E2-B4B5-4890-8CFD-9818A89ADA4E}" srcOrd="0" destOrd="0" parTransId="{8EB0F9C0-2136-4D01-A5C6-0B16682B2E58}" sibTransId="{78A5BF85-5691-4070-9798-FB6674399382}"/>
    <dgm:cxn modelId="{65C3EBD0-554B-44FB-BE06-92C37AE669B3}" type="presOf" srcId="{60EE596D-EE57-4FA6-B195-2E24999A02E9}" destId="{193AFD31-51B3-4DF0-8DB4-E4FADE6A109A}" srcOrd="0" destOrd="0" presId="urn:microsoft.com/office/officeart/2005/8/layout/radial6"/>
    <dgm:cxn modelId="{CDE1B0DF-D5BD-40AE-A755-EEC6E4EBDEAE}" type="presParOf" srcId="{E36DBBF0-9BF3-4395-9B93-9B03A830CA09}" destId="{7B7028EC-E8C6-493F-ABD2-516B7F7AEC0A}" srcOrd="0" destOrd="0" presId="urn:microsoft.com/office/officeart/2005/8/layout/radial6"/>
    <dgm:cxn modelId="{56A9C916-A959-4D48-8FE1-668D10EFC5BC}" type="presParOf" srcId="{E36DBBF0-9BF3-4395-9B93-9B03A830CA09}" destId="{F709ED2C-29F2-4579-B413-9E92C4FF1C44}" srcOrd="1" destOrd="0" presId="urn:microsoft.com/office/officeart/2005/8/layout/radial6"/>
    <dgm:cxn modelId="{2BE7D30C-5139-41D4-BAAB-22BBD4347B91}" type="presParOf" srcId="{E36DBBF0-9BF3-4395-9B93-9B03A830CA09}" destId="{3726055B-9239-4F17-B3D2-BD5FB4DE0E1D}" srcOrd="2" destOrd="0" presId="urn:microsoft.com/office/officeart/2005/8/layout/radial6"/>
    <dgm:cxn modelId="{6B077571-E116-4A8A-960C-2E6789B044D5}" type="presParOf" srcId="{E36DBBF0-9BF3-4395-9B93-9B03A830CA09}" destId="{D9282DD9-53C3-43C5-9DEA-FD1CEC4D28A4}" srcOrd="3" destOrd="0" presId="urn:microsoft.com/office/officeart/2005/8/layout/radial6"/>
    <dgm:cxn modelId="{AF1E8824-280F-492E-94FA-87EB13DEC43E}" type="presParOf" srcId="{E36DBBF0-9BF3-4395-9B93-9B03A830CA09}" destId="{A6C35832-03BA-4F55-B4C4-7068DF869A91}" srcOrd="4" destOrd="0" presId="urn:microsoft.com/office/officeart/2005/8/layout/radial6"/>
    <dgm:cxn modelId="{9968FD31-A9A4-4CBD-98F0-D0CE104E7853}" type="presParOf" srcId="{E36DBBF0-9BF3-4395-9B93-9B03A830CA09}" destId="{EC0709C4-66E8-4740-9877-B20296F19AB3}" srcOrd="5" destOrd="0" presId="urn:microsoft.com/office/officeart/2005/8/layout/radial6"/>
    <dgm:cxn modelId="{2D148365-5387-46BB-9D43-86168ACFA18A}" type="presParOf" srcId="{E36DBBF0-9BF3-4395-9B93-9B03A830CA09}" destId="{837D7FB1-092B-4CC4-BB34-092CFD485F77}" srcOrd="6" destOrd="0" presId="urn:microsoft.com/office/officeart/2005/8/layout/radial6"/>
    <dgm:cxn modelId="{C9A72E3C-B2B2-4465-B7CD-A2709204439C}" type="presParOf" srcId="{E36DBBF0-9BF3-4395-9B93-9B03A830CA09}" destId="{01F6ACCA-89BE-42E3-95DD-43F73A33A1C1}" srcOrd="7" destOrd="0" presId="urn:microsoft.com/office/officeart/2005/8/layout/radial6"/>
    <dgm:cxn modelId="{2139EC1E-9EE9-4D80-989D-0157A16CBB3B}" type="presParOf" srcId="{E36DBBF0-9BF3-4395-9B93-9B03A830CA09}" destId="{9AE87FAB-A0FE-4917-A3C5-FC32C0E3B31C}" srcOrd="8" destOrd="0" presId="urn:microsoft.com/office/officeart/2005/8/layout/radial6"/>
    <dgm:cxn modelId="{7CD8FFD7-74F7-4484-87F3-C18769577EC9}" type="presParOf" srcId="{E36DBBF0-9BF3-4395-9B93-9B03A830CA09}" destId="{193AFD31-51B3-4DF0-8DB4-E4FADE6A109A}" srcOrd="9" destOrd="0" presId="urn:microsoft.com/office/officeart/2005/8/layout/radial6"/>
    <dgm:cxn modelId="{D4D574C4-E66E-4816-A442-D748BA40D927}" type="presParOf" srcId="{E36DBBF0-9BF3-4395-9B93-9B03A830CA09}" destId="{52FFEBE9-6E55-4268-977E-0A3E9914DDB0}" srcOrd="10" destOrd="0" presId="urn:microsoft.com/office/officeart/2005/8/layout/radial6"/>
    <dgm:cxn modelId="{3021D28A-9412-4BE1-8324-9B4F94EC9C16}" type="presParOf" srcId="{E36DBBF0-9BF3-4395-9B93-9B03A830CA09}" destId="{6576D3E0-6A1B-4479-8700-E3D3F2549CFE}" srcOrd="11" destOrd="0" presId="urn:microsoft.com/office/officeart/2005/8/layout/radial6"/>
    <dgm:cxn modelId="{73BB1108-8299-43B1-B10D-3D033D5B9CE1}" type="presParOf" srcId="{E36DBBF0-9BF3-4395-9B93-9B03A830CA09}" destId="{AFC3AF64-51C6-4E13-92F1-AD417003A71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EDB01-02B4-4D4A-AEDE-9263886B041C}">
      <dsp:nvSpPr>
        <dsp:cNvPr id="0" name=""/>
        <dsp:cNvSpPr/>
      </dsp:nvSpPr>
      <dsp:spPr>
        <a:xfrm>
          <a:off x="0" y="126999"/>
          <a:ext cx="6095999" cy="380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0D8F8-AF66-4C23-960D-6D3420196FA9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70A2BC-A8CD-4947-8E25-6D1F82EBF95D}">
      <dsp:nvSpPr>
        <dsp:cNvPr id="0" name=""/>
        <dsp:cNvSpPr/>
      </dsp:nvSpPr>
      <dsp:spPr>
        <a:xfrm>
          <a:off x="853440" y="2835910"/>
          <a:ext cx="142036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целеустремленность</a:t>
          </a:r>
        </a:p>
      </dsp:txBody>
      <dsp:txXfrm>
        <a:off x="853440" y="2835910"/>
        <a:ext cx="1420368" cy="1101090"/>
      </dsp:txXfrm>
    </dsp:sp>
    <dsp:sp modelId="{15E146F8-943C-4F65-98E1-87DCF6B18896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C32E6A-3F73-4BF8-A77C-BA3D1C6A8E31}">
      <dsp:nvSpPr>
        <dsp:cNvPr id="0" name=""/>
        <dsp:cNvSpPr/>
      </dsp:nvSpPr>
      <dsp:spPr>
        <a:xfrm>
          <a:off x="2316480" y="1864359"/>
          <a:ext cx="1463040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активность</a:t>
          </a:r>
        </a:p>
      </dsp:txBody>
      <dsp:txXfrm>
        <a:off x="2316480" y="1864359"/>
        <a:ext cx="1463040" cy="2072640"/>
      </dsp:txXfrm>
    </dsp:sp>
    <dsp:sp modelId="{359CBA7F-9302-42F9-999A-6E7751710F97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FC2DF0-DA36-4746-BA9E-D6C3982E28A0}">
      <dsp:nvSpPr>
        <dsp:cNvPr id="0" name=""/>
        <dsp:cNvSpPr/>
      </dsp:nvSpPr>
      <dsp:spPr>
        <a:xfrm>
          <a:off x="4053840" y="1289049"/>
          <a:ext cx="1463040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Положительные эмоции</a:t>
          </a:r>
        </a:p>
      </dsp:txBody>
      <dsp:txXfrm>
        <a:off x="4053840" y="1289049"/>
        <a:ext cx="1463040" cy="2647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44C65-B7F3-4D20-AB18-C9102E2BDC88}">
      <dsp:nvSpPr>
        <dsp:cNvPr id="0" name=""/>
        <dsp:cNvSpPr/>
      </dsp:nvSpPr>
      <dsp:spPr>
        <a:xfrm>
          <a:off x="-324035" y="0"/>
          <a:ext cx="6744072" cy="4496048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Приобщение к </a:t>
          </a:r>
          <a:r>
            <a:rPr lang="ru-RU" sz="1600" kern="1200" dirty="0" err="1">
              <a:solidFill>
                <a:schemeClr val="tx1"/>
              </a:solidFill>
            </a:rPr>
            <a:t>социокультурным</a:t>
          </a:r>
          <a:r>
            <a:rPr lang="ru-RU" sz="1600" kern="1200" dirty="0">
              <a:solidFill>
                <a:schemeClr val="tx1"/>
              </a:solidFill>
            </a:rPr>
            <a:t> ценностям</a:t>
          </a:r>
        </a:p>
      </dsp:txBody>
      <dsp:txXfrm>
        <a:off x="2105178" y="224802"/>
        <a:ext cx="1885642" cy="674407"/>
      </dsp:txXfrm>
    </dsp:sp>
    <dsp:sp modelId="{01D3E1A7-A07C-45E1-B90E-5097C1CF2C29}">
      <dsp:nvSpPr>
        <dsp:cNvPr id="0" name=""/>
        <dsp:cNvSpPr/>
      </dsp:nvSpPr>
      <dsp:spPr>
        <a:xfrm>
          <a:off x="604613" y="899209"/>
          <a:ext cx="4886772" cy="3596838"/>
        </a:xfrm>
        <a:prstGeom prst="ellipse">
          <a:avLst/>
        </a:prstGeom>
        <a:solidFill>
          <a:schemeClr val="accent1">
            <a:shade val="50000"/>
            <a:hueOff val="390263"/>
            <a:satOff val="-22543"/>
            <a:lumOff val="247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Формирование целостной картины мира</a:t>
          </a:r>
        </a:p>
      </dsp:txBody>
      <dsp:txXfrm>
        <a:off x="2194036" y="1115019"/>
        <a:ext cx="1707927" cy="647430"/>
      </dsp:txXfrm>
    </dsp:sp>
    <dsp:sp modelId="{7C6F9E36-EB05-4055-A81E-4DAFEC075EEF}">
      <dsp:nvSpPr>
        <dsp:cNvPr id="0" name=""/>
        <dsp:cNvSpPr/>
      </dsp:nvSpPr>
      <dsp:spPr>
        <a:xfrm>
          <a:off x="1082602" y="1832260"/>
          <a:ext cx="3930795" cy="2629945"/>
        </a:xfrm>
        <a:prstGeom prst="ellipse">
          <a:avLst/>
        </a:prstGeom>
        <a:solidFill>
          <a:schemeClr val="accent1">
            <a:shade val="50000"/>
            <a:hueOff val="780526"/>
            <a:satOff val="-45086"/>
            <a:lumOff val="49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Формирование элементарных математических представлений</a:t>
          </a:r>
        </a:p>
      </dsp:txBody>
      <dsp:txXfrm>
        <a:off x="2132124" y="2029506"/>
        <a:ext cx="1831750" cy="591737"/>
      </dsp:txXfrm>
    </dsp:sp>
    <dsp:sp modelId="{C0D8C152-74C6-4D67-9F15-3BE0DEE0586E}">
      <dsp:nvSpPr>
        <dsp:cNvPr id="0" name=""/>
        <dsp:cNvSpPr/>
      </dsp:nvSpPr>
      <dsp:spPr>
        <a:xfrm>
          <a:off x="1693727" y="2697628"/>
          <a:ext cx="2708545" cy="1798419"/>
        </a:xfrm>
        <a:prstGeom prst="ellipse">
          <a:avLst/>
        </a:prstGeom>
        <a:solidFill>
          <a:schemeClr val="accent1">
            <a:shade val="50000"/>
            <a:hueOff val="390263"/>
            <a:satOff val="-22543"/>
            <a:lumOff val="247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Формирование </a:t>
          </a:r>
          <a:r>
            <a:rPr lang="ru-RU" sz="1400" kern="1200" dirty="0" err="1">
              <a:solidFill>
                <a:schemeClr val="tx1"/>
              </a:solidFill>
            </a:rPr>
            <a:t>познавательно-исследовтельской</a:t>
          </a:r>
          <a:r>
            <a:rPr lang="ru-RU" sz="1400" kern="1200" dirty="0">
              <a:solidFill>
                <a:schemeClr val="tx1"/>
              </a:solidFill>
            </a:rPr>
            <a:t> деятельности</a:t>
          </a:r>
        </a:p>
      </dsp:txBody>
      <dsp:txXfrm>
        <a:off x="2090384" y="3147233"/>
        <a:ext cx="1915230" cy="899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4B2A9-B2B9-40DA-BFD8-C0BABCCD18FE}">
      <dsp:nvSpPr>
        <dsp:cNvPr id="0" name=""/>
        <dsp:cNvSpPr/>
      </dsp:nvSpPr>
      <dsp:spPr>
        <a:xfrm>
          <a:off x="667296" y="0"/>
          <a:ext cx="4064000" cy="40640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AFE549-740C-4F0F-B391-4F7E37F348F3}">
      <dsp:nvSpPr>
        <dsp:cNvPr id="0" name=""/>
        <dsp:cNvSpPr/>
      </dsp:nvSpPr>
      <dsp:spPr>
        <a:xfrm>
          <a:off x="2611489" y="408900"/>
          <a:ext cx="2817213" cy="11197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Развитие свободного общения со сверстниками и взрослыми</a:t>
          </a:r>
        </a:p>
      </dsp:txBody>
      <dsp:txXfrm>
        <a:off x="2666150" y="463561"/>
        <a:ext cx="2707891" cy="1010420"/>
      </dsp:txXfrm>
    </dsp:sp>
    <dsp:sp modelId="{C1DE9312-BC3C-4B59-AC79-5B285809AA56}">
      <dsp:nvSpPr>
        <dsp:cNvPr id="0" name=""/>
        <dsp:cNvSpPr/>
      </dsp:nvSpPr>
      <dsp:spPr>
        <a:xfrm>
          <a:off x="2699296" y="1640561"/>
          <a:ext cx="2641600" cy="8953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Развитие </a:t>
          </a:r>
          <a:r>
            <a:rPr lang="ru-RU" sz="1800" b="1" i="1" u="sng" kern="1200" dirty="0"/>
            <a:t>всех компонентов  </a:t>
          </a:r>
          <a:r>
            <a:rPr lang="ru-RU" sz="1800" kern="1200" dirty="0"/>
            <a:t>устной речи</a:t>
          </a:r>
        </a:p>
      </dsp:txBody>
      <dsp:txXfrm>
        <a:off x="2743003" y="1684268"/>
        <a:ext cx="2554186" cy="807935"/>
      </dsp:txXfrm>
    </dsp:sp>
    <dsp:sp modelId="{187B398B-16A7-4733-838F-06E9888AA742}">
      <dsp:nvSpPr>
        <dsp:cNvPr id="0" name=""/>
        <dsp:cNvSpPr/>
      </dsp:nvSpPr>
      <dsp:spPr>
        <a:xfrm>
          <a:off x="2699296" y="2647830"/>
          <a:ext cx="2641600" cy="8953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Практическое овладение нормами речи</a:t>
          </a:r>
        </a:p>
      </dsp:txBody>
      <dsp:txXfrm>
        <a:off x="2743003" y="2691537"/>
        <a:ext cx="2554186" cy="807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01E0C-BFB9-4934-A4DE-D2FA81D55B6D}">
      <dsp:nvSpPr>
        <dsp:cNvPr id="0" name=""/>
        <dsp:cNvSpPr/>
      </dsp:nvSpPr>
      <dsp:spPr>
        <a:xfrm>
          <a:off x="2438995" y="2101"/>
          <a:ext cx="3654028" cy="16809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Развитие физических качеств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Закрепление умения по ориентировке в пространстве</a:t>
          </a:r>
        </a:p>
      </dsp:txBody>
      <dsp:txXfrm>
        <a:off x="2438995" y="212218"/>
        <a:ext cx="3023677" cy="1260703"/>
      </dsp:txXfrm>
    </dsp:sp>
    <dsp:sp modelId="{E2F5E7B0-83DA-45B4-9F93-5CC6993E4F96}">
      <dsp:nvSpPr>
        <dsp:cNvPr id="0" name=""/>
        <dsp:cNvSpPr/>
      </dsp:nvSpPr>
      <dsp:spPr>
        <a:xfrm>
          <a:off x="2976" y="28955"/>
          <a:ext cx="2436018" cy="16272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Физическая культура</a:t>
          </a:r>
        </a:p>
      </dsp:txBody>
      <dsp:txXfrm>
        <a:off x="82411" y="108390"/>
        <a:ext cx="2277148" cy="1468357"/>
      </dsp:txXfrm>
    </dsp:sp>
    <dsp:sp modelId="{6332BC9F-5D65-444E-AD55-9E596C27B1D7}">
      <dsp:nvSpPr>
        <dsp:cNvPr id="0" name=""/>
        <dsp:cNvSpPr/>
      </dsp:nvSpPr>
      <dsp:spPr>
        <a:xfrm>
          <a:off x="2438995" y="1874241"/>
          <a:ext cx="3654028" cy="16852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Приобщение к ценностям здорового образа жизни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Приобщение к закаливанию</a:t>
          </a:r>
        </a:p>
      </dsp:txBody>
      <dsp:txXfrm>
        <a:off x="2438995" y="2084903"/>
        <a:ext cx="3022042" cy="1263973"/>
      </dsp:txXfrm>
    </dsp:sp>
    <dsp:sp modelId="{00610688-79AE-494C-A66C-2E8EB6876FD2}">
      <dsp:nvSpPr>
        <dsp:cNvPr id="0" name=""/>
        <dsp:cNvSpPr/>
      </dsp:nvSpPr>
      <dsp:spPr>
        <a:xfrm>
          <a:off x="2976" y="1819704"/>
          <a:ext cx="2436018" cy="1794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Охрана здоровья</a:t>
          </a:r>
        </a:p>
      </dsp:txBody>
      <dsp:txXfrm>
        <a:off x="90570" y="1907298"/>
        <a:ext cx="2260830" cy="16191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B66ED-7125-409B-B507-28E035756290}">
      <dsp:nvSpPr>
        <dsp:cNvPr id="0" name=""/>
        <dsp:cNvSpPr/>
      </dsp:nvSpPr>
      <dsp:spPr>
        <a:xfrm>
          <a:off x="2189830" y="1913"/>
          <a:ext cx="3100680" cy="11676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Игровая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(«Играй как я»)</a:t>
          </a:r>
        </a:p>
      </dsp:txBody>
      <dsp:txXfrm>
        <a:off x="2246831" y="58914"/>
        <a:ext cx="2986678" cy="1053659"/>
      </dsp:txXfrm>
    </dsp:sp>
    <dsp:sp modelId="{A2E9C631-D6D1-4397-B306-BE47B4F75CE2}">
      <dsp:nvSpPr>
        <dsp:cNvPr id="0" name=""/>
        <dsp:cNvSpPr/>
      </dsp:nvSpPr>
      <dsp:spPr>
        <a:xfrm>
          <a:off x="1161599" y="921417"/>
          <a:ext cx="4669382" cy="4669382"/>
        </a:xfrm>
        <a:custGeom>
          <a:avLst/>
          <a:gdLst/>
          <a:ahLst/>
          <a:cxnLst/>
          <a:rect l="0" t="0" r="0" b="0"/>
          <a:pathLst>
            <a:path>
              <a:moveTo>
                <a:pt x="3515338" y="320527"/>
              </a:moveTo>
              <a:arcTo wR="2334691" hR="2334691" stAng="18022659" swAng="6746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93799-ABC1-4EB8-B7F0-2EB8BAF24C85}">
      <dsp:nvSpPr>
        <dsp:cNvPr id="0" name=""/>
        <dsp:cNvSpPr/>
      </dsp:nvSpPr>
      <dsp:spPr>
        <a:xfrm>
          <a:off x="4324646" y="1615145"/>
          <a:ext cx="3271896" cy="11676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Коммуникативная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 («Все расскажу»)</a:t>
          </a:r>
        </a:p>
      </dsp:txBody>
      <dsp:txXfrm>
        <a:off x="4381647" y="1672146"/>
        <a:ext cx="3157894" cy="1053659"/>
      </dsp:txXfrm>
    </dsp:sp>
    <dsp:sp modelId="{ABF1FD50-8B29-4706-930F-1A0F31DA1408}">
      <dsp:nvSpPr>
        <dsp:cNvPr id="0" name=""/>
        <dsp:cNvSpPr/>
      </dsp:nvSpPr>
      <dsp:spPr>
        <a:xfrm>
          <a:off x="1598650" y="1387288"/>
          <a:ext cx="4669382" cy="4669382"/>
        </a:xfrm>
        <a:custGeom>
          <a:avLst/>
          <a:gdLst/>
          <a:ahLst/>
          <a:cxnLst/>
          <a:rect l="0" t="0" r="0" b="0"/>
          <a:pathLst>
            <a:path>
              <a:moveTo>
                <a:pt x="4570171" y="1661333"/>
              </a:moveTo>
              <a:arcTo wR="2334691" hR="2334691" stAng="20594218" swAng="12857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77378-2654-408D-8138-567EF874C96A}">
      <dsp:nvSpPr>
        <dsp:cNvPr id="0" name=""/>
        <dsp:cNvSpPr/>
      </dsp:nvSpPr>
      <dsp:spPr>
        <a:xfrm>
          <a:off x="4400703" y="4192344"/>
          <a:ext cx="2837939" cy="11676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Продуктивная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(«Делай как я»)</a:t>
          </a:r>
        </a:p>
      </dsp:txBody>
      <dsp:txXfrm>
        <a:off x="4457704" y="4249345"/>
        <a:ext cx="2723937" cy="1053659"/>
      </dsp:txXfrm>
    </dsp:sp>
    <dsp:sp modelId="{C581E8FC-0282-4911-867B-192B5A510222}">
      <dsp:nvSpPr>
        <dsp:cNvPr id="0" name=""/>
        <dsp:cNvSpPr/>
      </dsp:nvSpPr>
      <dsp:spPr>
        <a:xfrm>
          <a:off x="1481623" y="1067345"/>
          <a:ext cx="4669382" cy="4669382"/>
        </a:xfrm>
        <a:custGeom>
          <a:avLst/>
          <a:gdLst/>
          <a:ahLst/>
          <a:cxnLst/>
          <a:rect l="0" t="0" r="0" b="0"/>
          <a:pathLst>
            <a:path>
              <a:moveTo>
                <a:pt x="3169958" y="4514854"/>
              </a:moveTo>
              <a:arcTo wR="2334691" hR="2334691" stAng="4142225" swAng="23581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00CEE-A166-477E-AB92-A3659295BFC8}">
      <dsp:nvSpPr>
        <dsp:cNvPr id="0" name=""/>
        <dsp:cNvSpPr/>
      </dsp:nvSpPr>
      <dsp:spPr>
        <a:xfrm>
          <a:off x="216021" y="4248481"/>
          <a:ext cx="3152956" cy="11676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Учебная («Знаю и умею»)</a:t>
          </a:r>
        </a:p>
      </dsp:txBody>
      <dsp:txXfrm>
        <a:off x="273022" y="4305482"/>
        <a:ext cx="3038954" cy="1053659"/>
      </dsp:txXfrm>
    </dsp:sp>
    <dsp:sp modelId="{A2DB13F3-CF06-4FF9-88B9-A7FABACA67A0}">
      <dsp:nvSpPr>
        <dsp:cNvPr id="0" name=""/>
        <dsp:cNvSpPr/>
      </dsp:nvSpPr>
      <dsp:spPr>
        <a:xfrm>
          <a:off x="1279198" y="1320466"/>
          <a:ext cx="4669382" cy="4669382"/>
        </a:xfrm>
        <a:custGeom>
          <a:avLst/>
          <a:gdLst/>
          <a:ahLst/>
          <a:cxnLst/>
          <a:rect l="0" t="0" r="0" b="0"/>
          <a:pathLst>
            <a:path>
              <a:moveTo>
                <a:pt x="20479" y="2643245"/>
              </a:moveTo>
              <a:arcTo wR="2334691" hR="2334691" stAng="10344332" swAng="13190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122DA-19C8-4164-BCF3-562014FCE0BF}">
      <dsp:nvSpPr>
        <dsp:cNvPr id="0" name=""/>
        <dsp:cNvSpPr/>
      </dsp:nvSpPr>
      <dsp:spPr>
        <a:xfrm>
          <a:off x="66044" y="1631153"/>
          <a:ext cx="2966884" cy="11676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Познавательная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 («Хочу все знать</a:t>
          </a:r>
          <a:r>
            <a:rPr lang="ru-RU" sz="1200" b="1" kern="1200" dirty="0"/>
            <a:t>»)</a:t>
          </a:r>
        </a:p>
      </dsp:txBody>
      <dsp:txXfrm>
        <a:off x="123045" y="1688154"/>
        <a:ext cx="2852882" cy="1053659"/>
      </dsp:txXfrm>
    </dsp:sp>
    <dsp:sp modelId="{76534A95-1AD3-4E2C-9D4E-AD9440C13BBF}">
      <dsp:nvSpPr>
        <dsp:cNvPr id="0" name=""/>
        <dsp:cNvSpPr/>
      </dsp:nvSpPr>
      <dsp:spPr>
        <a:xfrm>
          <a:off x="1684155" y="913183"/>
          <a:ext cx="4669382" cy="4669382"/>
        </a:xfrm>
        <a:custGeom>
          <a:avLst/>
          <a:gdLst/>
          <a:ahLst/>
          <a:cxnLst/>
          <a:rect l="0" t="0" r="0" b="0"/>
          <a:pathLst>
            <a:path>
              <a:moveTo>
                <a:pt x="761092" y="609997"/>
              </a:moveTo>
              <a:arcTo wR="2334691" hR="2334691" stAng="13657373" swAng="6886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3AF64-51C6-4E13-92F1-AD417003A711}">
      <dsp:nvSpPr>
        <dsp:cNvPr id="0" name=""/>
        <dsp:cNvSpPr/>
      </dsp:nvSpPr>
      <dsp:spPr>
        <a:xfrm>
          <a:off x="1692512" y="550882"/>
          <a:ext cx="3666539" cy="3666539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3AFD31-51B3-4DF0-8DB4-E4FADE6A109A}">
      <dsp:nvSpPr>
        <dsp:cNvPr id="0" name=""/>
        <dsp:cNvSpPr/>
      </dsp:nvSpPr>
      <dsp:spPr>
        <a:xfrm>
          <a:off x="1692512" y="550882"/>
          <a:ext cx="3666539" cy="3666539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7D7FB1-092B-4CC4-BB34-092CFD485F77}">
      <dsp:nvSpPr>
        <dsp:cNvPr id="0" name=""/>
        <dsp:cNvSpPr/>
      </dsp:nvSpPr>
      <dsp:spPr>
        <a:xfrm>
          <a:off x="1692512" y="550882"/>
          <a:ext cx="3666539" cy="3666539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282DD9-53C3-43C5-9DEA-FD1CEC4D28A4}">
      <dsp:nvSpPr>
        <dsp:cNvPr id="0" name=""/>
        <dsp:cNvSpPr/>
      </dsp:nvSpPr>
      <dsp:spPr>
        <a:xfrm>
          <a:off x="1692512" y="550882"/>
          <a:ext cx="3666539" cy="3666539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7028EC-E8C6-493F-ABD2-516B7F7AEC0A}">
      <dsp:nvSpPr>
        <dsp:cNvPr id="0" name=""/>
        <dsp:cNvSpPr/>
      </dsp:nvSpPr>
      <dsp:spPr>
        <a:xfrm>
          <a:off x="2759972" y="1815976"/>
          <a:ext cx="1531617" cy="1136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tx1"/>
              </a:solidFill>
            </a:rPr>
            <a:t>ребенок</a:t>
          </a:r>
        </a:p>
      </dsp:txBody>
      <dsp:txXfrm>
        <a:off x="2984272" y="1982391"/>
        <a:ext cx="1083017" cy="803520"/>
      </dsp:txXfrm>
    </dsp:sp>
    <dsp:sp modelId="{F709ED2C-29F2-4579-B413-9E92C4FF1C44}">
      <dsp:nvSpPr>
        <dsp:cNvPr id="0" name=""/>
        <dsp:cNvSpPr/>
      </dsp:nvSpPr>
      <dsp:spPr>
        <a:xfrm>
          <a:off x="1843320" y="2495"/>
          <a:ext cx="3364923" cy="11818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Инструктор по физической культуре</a:t>
          </a:r>
        </a:p>
      </dsp:txBody>
      <dsp:txXfrm>
        <a:off x="2336102" y="175576"/>
        <a:ext cx="2379359" cy="835707"/>
      </dsp:txXfrm>
    </dsp:sp>
    <dsp:sp modelId="{A6C35832-03BA-4F55-B4C4-7068DF869A91}">
      <dsp:nvSpPr>
        <dsp:cNvPr id="0" name=""/>
        <dsp:cNvSpPr/>
      </dsp:nvSpPr>
      <dsp:spPr>
        <a:xfrm>
          <a:off x="4549589" y="1793217"/>
          <a:ext cx="1533829" cy="11818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Учитель-логопед</a:t>
          </a:r>
        </a:p>
      </dsp:txBody>
      <dsp:txXfrm>
        <a:off x="4774213" y="1966298"/>
        <a:ext cx="1084581" cy="835707"/>
      </dsp:txXfrm>
    </dsp:sp>
    <dsp:sp modelId="{01F6ACCA-89BE-42E3-95DD-43F73A33A1C1}">
      <dsp:nvSpPr>
        <dsp:cNvPr id="0" name=""/>
        <dsp:cNvSpPr/>
      </dsp:nvSpPr>
      <dsp:spPr>
        <a:xfrm>
          <a:off x="1748238" y="3583939"/>
          <a:ext cx="3555085" cy="11818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Музыкальный руководитель</a:t>
          </a:r>
        </a:p>
      </dsp:txBody>
      <dsp:txXfrm>
        <a:off x="2268868" y="3757020"/>
        <a:ext cx="2513825" cy="835707"/>
      </dsp:txXfrm>
    </dsp:sp>
    <dsp:sp modelId="{52FFEBE9-6E55-4268-977E-0A3E9914DDB0}">
      <dsp:nvSpPr>
        <dsp:cNvPr id="0" name=""/>
        <dsp:cNvSpPr/>
      </dsp:nvSpPr>
      <dsp:spPr>
        <a:xfrm>
          <a:off x="853012" y="1815974"/>
          <a:ext cx="1764093" cy="11363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педагоги</a:t>
          </a:r>
        </a:p>
      </dsp:txBody>
      <dsp:txXfrm>
        <a:off x="1111357" y="1982389"/>
        <a:ext cx="1247403" cy="803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8342F-EBDE-41F3-ADBC-54254CD505E9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27014-68BC-44FC-99C0-8E7A70D78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27014-68BC-44FC-99C0-8E7A70D785D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F90-2659-4520-99D6-25BA68AFB0F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FFB-62FB-438F-B258-B8D418D5C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F90-2659-4520-99D6-25BA68AFB0F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FFB-62FB-438F-B258-B8D418D5C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F90-2659-4520-99D6-25BA68AFB0F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FFB-62FB-438F-B258-B8D418D5C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F90-2659-4520-99D6-25BA68AFB0F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FFB-62FB-438F-B258-B8D418D5C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F90-2659-4520-99D6-25BA68AFB0F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FFB-62FB-438F-B258-B8D418D5C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F90-2659-4520-99D6-25BA68AFB0F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FFB-62FB-438F-B258-B8D418D5C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F90-2659-4520-99D6-25BA68AFB0F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FFB-62FB-438F-B258-B8D418D5C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F90-2659-4520-99D6-25BA68AFB0F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FFB-62FB-438F-B258-B8D418D5C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F90-2659-4520-99D6-25BA68AFB0F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FFB-62FB-438F-B258-B8D418D5C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F90-2659-4520-99D6-25BA68AFB0F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FFB-62FB-438F-B258-B8D418D5C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F90-2659-4520-99D6-25BA68AFB0F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32CFFB-62FB-438F-B258-B8D418D5C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A80F90-2659-4520-99D6-25BA68AFB0F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32CFFB-62FB-438F-B258-B8D418D5C8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Анюта\1236773085_detsad_2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82"/>
            <a:ext cx="9144000" cy="68629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1700808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Образовательная программа </a:t>
            </a:r>
            <a:br>
              <a:rPr lang="ru-RU" sz="2800" b="1" i="1" dirty="0">
                <a:solidFill>
                  <a:schemeClr val="bg1"/>
                </a:solidFill>
              </a:rPr>
            </a:br>
            <a:r>
              <a:rPr lang="ru-RU" sz="2800" b="1" i="1" dirty="0">
                <a:solidFill>
                  <a:schemeClr val="bg1"/>
                </a:solidFill>
              </a:rPr>
              <a:t>дошкольного образования</a:t>
            </a:r>
            <a:br>
              <a:rPr lang="ru-RU" sz="2800" b="1" i="1" dirty="0">
                <a:solidFill>
                  <a:schemeClr val="bg1"/>
                </a:solidFill>
              </a:rPr>
            </a:br>
            <a:r>
              <a:rPr lang="ru-RU" sz="2800" b="1" i="1" dirty="0">
                <a:solidFill>
                  <a:schemeClr val="bg1"/>
                </a:solidFill>
              </a:rPr>
              <a:t>(</a:t>
            </a:r>
            <a:r>
              <a:rPr lang="ru-RU" sz="2800" b="1" i="1" dirty="0">
                <a:solidFill>
                  <a:srgbClr val="FF0000"/>
                </a:solidFill>
              </a:rPr>
              <a:t>краткая презентация</a:t>
            </a:r>
            <a:r>
              <a:rPr lang="ru-RU" sz="2800" b="1" i="1" dirty="0">
                <a:solidFill>
                  <a:schemeClr val="bg1"/>
                </a:solidFill>
              </a:rPr>
              <a:t>)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332656"/>
            <a:ext cx="8676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Муниципальное бюджетное дошкольное образовательное учреждение№6 </a:t>
            </a:r>
            <a:r>
              <a:rPr lang="ru-RU" sz="2400" b="1" dirty="0" err="1">
                <a:solidFill>
                  <a:schemeClr val="bg1"/>
                </a:solidFill>
              </a:rPr>
              <a:t>г.Тосно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 «Детский сад комбинированного вида»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79928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Образовательная область "Социально-коммуникативное развитие"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844824"/>
            <a:ext cx="2304256" cy="12024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Моральное воспитание</a:t>
            </a:r>
          </a:p>
          <a:p>
            <a:pPr algn="ctr"/>
            <a:r>
              <a:rPr lang="ru-RU" dirty="0"/>
              <a:t>(нравственно, патриотическое)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1988840"/>
            <a:ext cx="2016224" cy="11304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Трудовое воспитание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4208" y="1916832"/>
            <a:ext cx="2232248" cy="113042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Безопасность</a:t>
            </a:r>
          </a:p>
        </p:txBody>
      </p:sp>
      <p:sp>
        <p:nvSpPr>
          <p:cNvPr id="10" name="Стрелка вправо 9"/>
          <p:cNvSpPr/>
          <p:nvPr/>
        </p:nvSpPr>
        <p:spPr>
          <a:xfrm rot="7934915">
            <a:off x="1689056" y="141993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4247964" y="1448780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3426640">
            <a:off x="6854017" y="1480036"/>
            <a:ext cx="764556" cy="191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536" y="3284984"/>
            <a:ext cx="2448273" cy="3311202"/>
          </a:xfrm>
          <a:prstGeom prst="roundRect">
            <a:avLst/>
          </a:prstGeom>
          <a:solidFill>
            <a:schemeClr val="accent5">
              <a:alpha val="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buFont typeface="Wingdings" pitchFamily="2" charset="2"/>
              <a:buChar char="v"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Приобщение к общепринятым нормам и правилам взаимоотношений со сверстниками и взрослыми;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гендерной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семейной, гражданской принадлежности, патриотических чувств.</a:t>
            </a:r>
          </a:p>
          <a:p>
            <a:r>
              <a:rPr lang="ru-RU" sz="1600" dirty="0">
                <a:solidFill>
                  <a:schemeClr val="tx1"/>
                </a:solidFill>
              </a:rPr>
              <a:t> 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19872" y="3284984"/>
            <a:ext cx="2376487" cy="3311202"/>
          </a:xfrm>
          <a:prstGeom prst="roundRect">
            <a:avLst/>
          </a:prstGeom>
          <a:solidFill>
            <a:schemeClr val="accent5">
              <a:alpha val="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непосредственно образовательную деятельность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16216" y="3212976"/>
            <a:ext cx="2376487" cy="3311202"/>
          </a:xfrm>
          <a:prstGeom prst="roundRect">
            <a:avLst/>
          </a:prstGeom>
          <a:solidFill>
            <a:schemeClr val="accent5">
              <a:alpha val="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419872" y="3356992"/>
            <a:ext cx="2376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dirty="0"/>
              <a:t>развитие трудовой деятельности;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/>
              <a:t>воспитание ценностного отношения к собственному труду, труду других людей и его результатам;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формирование первичных представлений о труде взрослых.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04720" y="3869432"/>
            <a:ext cx="6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516216" y="3212976"/>
            <a:ext cx="2376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/>
              <a:t>Формирование представлений об опасных для человека ситуаций и способах поведения в них;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Передача знаний о ПДД и ПБ;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Формирование осторожного отношения к опасным для человека ситуациям.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F:\Анюта\samer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836712"/>
            <a:ext cx="669674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Игра, как особое пространство развития ребенка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664" y="2060848"/>
            <a:ext cx="5976664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u="sng" dirty="0"/>
              <a:t>Данное направление решаются исходя из следующих задач: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/>
              <a:t>Развивать у дошкольников интерес к различным видам игр,</a:t>
            </a:r>
          </a:p>
          <a:p>
            <a:pPr lvl="0"/>
            <a:r>
              <a:rPr lang="ru-RU" sz="2400" dirty="0"/>
              <a:t> самостоятельность в выборе игр;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/>
              <a:t>побуждать к активной деятельности.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dirty="0"/>
              <a:t>Формировать у детей умение соблюдать в процессе игры правила поведения.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Анюта\samer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764704"/>
            <a:ext cx="831641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Игра воспитывает новые качества личности ребенка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259632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5373216"/>
            <a:ext cx="14401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Замысел игры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6296" y="2276872"/>
            <a:ext cx="172819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u="sng" dirty="0"/>
              <a:t>Лидерские черты характера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4168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Образовательная область </a:t>
            </a:r>
            <a:r>
              <a:rPr lang="ru-RU" b="1" dirty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"Познавательное развитие"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6049"/>
            <a:ext cx="184731" cy="46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691680" y="1844824"/>
          <a:ext cx="6096000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68407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Образовательная область «Речевое развитие»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33164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69847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Образовательная область "Художественно-эстетическое развитие"</a:t>
            </a:r>
            <a:endParaRPr lang="ru-RU" sz="2000" b="1" i="1" dirty="0">
              <a:solidFill>
                <a:schemeClr val="tx1"/>
              </a:solidFill>
            </a:endParaRPr>
          </a:p>
          <a:p>
            <a:pPr algn="ctr"/>
            <a:endParaRPr lang="ru-RU" sz="2000" dirty="0"/>
          </a:p>
        </p:txBody>
      </p:sp>
      <p:sp>
        <p:nvSpPr>
          <p:cNvPr id="4" name="Содержимое 6"/>
          <p:cNvSpPr txBox="1">
            <a:spLocks/>
          </p:cNvSpPr>
          <p:nvPr/>
        </p:nvSpPr>
        <p:spPr>
          <a:xfrm>
            <a:off x="323528" y="1196752"/>
            <a:ext cx="2520280" cy="1440160"/>
          </a:xfrm>
          <a:prstGeom prst="round2SameRect">
            <a:avLst/>
          </a:prstGeom>
          <a:gradFill rotWithShape="1">
            <a:gsLst>
              <a:gs pos="0">
                <a:srgbClr val="FFFF0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Изобразительная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деятельность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ru-RU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лепка, рисование, аппликация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419872" y="1196752"/>
            <a:ext cx="2376264" cy="1368152"/>
          </a:xfrm>
          <a:prstGeom prst="round2SameRect">
            <a:avLst/>
          </a:prstGeom>
          <a:gradFill>
            <a:gsLst>
              <a:gs pos="0">
                <a:srgbClr val="00B050"/>
              </a:gs>
              <a:gs pos="96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Конструктивно-модельная деятельность</a:t>
            </a: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6372200" y="1196752"/>
            <a:ext cx="2376264" cy="1368152"/>
          </a:xfrm>
          <a:prstGeom prst="round2SameRect">
            <a:avLst/>
          </a:prstGeom>
          <a:gradFill>
            <a:gsLst>
              <a:gs pos="72000">
                <a:srgbClr val="00B0F0">
                  <a:alpha val="45000"/>
                </a:srgbClr>
              </a:gs>
              <a:gs pos="10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Музыкально-художественная деятельность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780928"/>
            <a:ext cx="2376487" cy="3815258"/>
          </a:xfrm>
          <a:prstGeom prst="roundRect">
            <a:avLst/>
          </a:prstGeom>
          <a:solidFill>
            <a:schemeClr val="accent5">
              <a:alpha val="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интерес к различным видам изобразительной деятельности;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умений в рисовании, лепке, аппликации;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умения понимать содержание произведений искусства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2708920"/>
            <a:ext cx="2376487" cy="3887266"/>
          </a:xfrm>
          <a:prstGeom prst="roundRect">
            <a:avLst/>
          </a:prstGeom>
          <a:solidFill>
            <a:schemeClr val="accent5">
              <a:alpha val="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tx1"/>
                </a:solidFill>
              </a:rPr>
              <a:t>Развитие интереса к конструктивной деятельности;</a:t>
            </a:r>
          </a:p>
          <a:p>
            <a:pPr algn="ctr"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tx1"/>
                </a:solidFill>
              </a:rPr>
              <a:t>Знакомство и умение работать с разными видами конструктора;</a:t>
            </a:r>
          </a:p>
          <a:p>
            <a:pPr algn="ctr"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tx1"/>
                </a:solidFill>
              </a:rPr>
              <a:t>Воспитывать умения работать в </a:t>
            </a:r>
            <a:r>
              <a:rPr lang="ru-RU" dirty="0" err="1">
                <a:solidFill>
                  <a:schemeClr val="tx1"/>
                </a:solidFill>
              </a:rPr>
              <a:t>коллективе.</a:t>
            </a:r>
            <a:r>
              <a:rPr lang="ru-RU" dirty="0" err="1"/>
              <a:t>ую</a:t>
            </a:r>
            <a:r>
              <a:rPr lang="ru-RU" dirty="0"/>
              <a:t> деятельность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16216" y="2780928"/>
            <a:ext cx="2376487" cy="3815258"/>
          </a:xfrm>
          <a:prstGeom prst="roundRect">
            <a:avLst/>
          </a:prstGeom>
          <a:solidFill>
            <a:schemeClr val="accent5">
              <a:alpha val="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музыкальных способностей;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детского музыкально-художественного творчества;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Приобщение к музыкальному искусству;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эмоциональной отзывчивости.</a:t>
            </a:r>
          </a:p>
          <a:p>
            <a:pPr algn="ctr">
              <a:buFont typeface="Wingdings" pitchFamily="2" charset="2"/>
              <a:buChar char="§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08720"/>
            <a:ext cx="60486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Образовательная область «Физическое развитие»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547664" y="2276872"/>
          <a:ext cx="6096000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0648"/>
            <a:ext cx="4731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Виды детской деятельности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971600" y="908720"/>
          <a:ext cx="763284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Анюта\syem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92531"/>
            <a:ext cx="835292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Деятельность сотрудников</a:t>
            </a:r>
          </a:p>
          <a:p>
            <a:pPr algn="ctr"/>
            <a:r>
              <a:rPr lang="ru-RU" sz="3600" dirty="0"/>
              <a:t>МБДОУ № 6 </a:t>
            </a:r>
            <a:r>
              <a:rPr lang="ru-RU" sz="3600" dirty="0" err="1"/>
              <a:t>г.Тосно</a:t>
            </a:r>
            <a:endParaRPr lang="ru-RU" sz="36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7000"/>
          <a:ext cx="693643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Методы  и технологии в работе МБДОУ № 6 </a:t>
            </a:r>
            <a:r>
              <a:rPr lang="ru-RU" sz="3200" b="1" dirty="0" err="1"/>
              <a:t>г.Тосно</a:t>
            </a:r>
            <a:endParaRPr lang="ru-RU" sz="32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1125538"/>
            <a:ext cx="8507413" cy="5399087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диагностический метод,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метод координации и коррекции,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коммуникативный метод,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приемы создания ситуации коллективного и индивидуального выбора,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игровые методы,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рефлексивные приемы и методы,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проектная деятельность,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проблемно-поисковая (исследовательская) деятельность,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ТРИЗ,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метод моделирования,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дифференцированное обучение,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деятельностный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подход,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интегрированное обучение,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проблемно-игровое обучение,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здоровьесберегающие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технологии,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информационные компьютерные технологии.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нюта\fon-dlja-prezentacii-powerpoint-dlja-detskogo-sad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3848" y="1268760"/>
            <a:ext cx="504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Согласно ст.10 п.4. Федерального закона от 29.12.12. №273 – ФЗ «Об образовании в Российской Федерации» </a:t>
            </a:r>
            <a:r>
              <a:rPr lang="ru-RU" sz="2400" b="1" u="sng" dirty="0"/>
              <a:t>первым уровнем </a:t>
            </a:r>
            <a:r>
              <a:rPr lang="ru-RU" sz="2400" dirty="0"/>
              <a:t>общего </a:t>
            </a:r>
            <a:r>
              <a:rPr lang="ru-RU" sz="2400" b="1" u="sng" dirty="0"/>
              <a:t>образования </a:t>
            </a:r>
            <a:r>
              <a:rPr lang="ru-RU" sz="2400" dirty="0"/>
              <a:t>является </a:t>
            </a:r>
            <a:r>
              <a:rPr lang="ru-RU" sz="3600" i="1" dirty="0">
                <a:solidFill>
                  <a:srgbClr val="FF0000"/>
                </a:solidFill>
              </a:rPr>
              <a:t>дошкольное образование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Анюта\1255112030_fon_nasekom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332656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Сотрудничество с социальными институтами</a:t>
            </a:r>
            <a:endParaRPr lang="ru-RU" sz="3200" dirty="0"/>
          </a:p>
        </p:txBody>
      </p:sp>
      <p:sp>
        <p:nvSpPr>
          <p:cNvPr id="4" name="Овал 3"/>
          <p:cNvSpPr/>
          <p:nvPr/>
        </p:nvSpPr>
        <p:spPr>
          <a:xfrm>
            <a:off x="3347864" y="3068960"/>
            <a:ext cx="16561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МБДОУ</a:t>
            </a:r>
          </a:p>
        </p:txBody>
      </p:sp>
      <p:sp>
        <p:nvSpPr>
          <p:cNvPr id="5" name="Овал 4"/>
          <p:cNvSpPr/>
          <p:nvPr/>
        </p:nvSpPr>
        <p:spPr>
          <a:xfrm>
            <a:off x="268554" y="3140968"/>
            <a:ext cx="237626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ГБУЗ ЛО Тосненская КМБ</a:t>
            </a:r>
          </a:p>
        </p:txBody>
      </p:sp>
      <p:sp>
        <p:nvSpPr>
          <p:cNvPr id="6" name="Овал 5"/>
          <p:cNvSpPr/>
          <p:nvPr/>
        </p:nvSpPr>
        <p:spPr>
          <a:xfrm>
            <a:off x="5580112" y="1916832"/>
            <a:ext cx="201622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МБОУ СОШ № 4 </a:t>
            </a:r>
            <a:r>
              <a:rPr lang="ru-RU" dirty="0" err="1"/>
              <a:t>г.Тосно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55576" y="4581128"/>
            <a:ext cx="201622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МБОУ ДО </a:t>
            </a:r>
          </a:p>
          <a:p>
            <a:pPr algn="ctr"/>
            <a:r>
              <a:rPr lang="ru-RU" dirty="0"/>
              <a:t> </a:t>
            </a:r>
            <a:r>
              <a:rPr lang="ru-RU" sz="1100" dirty="0"/>
              <a:t>Тосненский районный </a:t>
            </a:r>
            <a:r>
              <a:rPr lang="ru-RU" sz="1100" dirty="0" err="1"/>
              <a:t>дктско</a:t>
            </a:r>
            <a:r>
              <a:rPr lang="ru-RU" sz="1100" dirty="0"/>
              <a:t> – юношеский центр</a:t>
            </a:r>
          </a:p>
        </p:txBody>
      </p:sp>
      <p:sp>
        <p:nvSpPr>
          <p:cNvPr id="8" name="Овал 7"/>
          <p:cNvSpPr/>
          <p:nvPr/>
        </p:nvSpPr>
        <p:spPr>
          <a:xfrm>
            <a:off x="3059832" y="4653136"/>
            <a:ext cx="213853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ВДПО </a:t>
            </a:r>
            <a:r>
              <a:rPr lang="ru-RU" sz="1600" dirty="0"/>
              <a:t>Тосненский район  </a:t>
            </a:r>
            <a:r>
              <a:rPr lang="ru-RU" sz="1600" dirty="0" err="1"/>
              <a:t>Лен.обл</a:t>
            </a:r>
            <a:r>
              <a:rPr lang="ru-RU" sz="1600" dirty="0"/>
              <a:t>.</a:t>
            </a:r>
          </a:p>
        </p:txBody>
      </p:sp>
      <p:sp>
        <p:nvSpPr>
          <p:cNvPr id="9" name="Овал 8"/>
          <p:cNvSpPr/>
          <p:nvPr/>
        </p:nvSpPr>
        <p:spPr>
          <a:xfrm>
            <a:off x="5724128" y="4581128"/>
            <a:ext cx="22322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ОГИБДД</a:t>
            </a:r>
          </a:p>
          <a:p>
            <a:pPr algn="ctr"/>
            <a:r>
              <a:rPr lang="ru-RU" dirty="0"/>
              <a:t> г. Тосно</a:t>
            </a:r>
          </a:p>
        </p:txBody>
      </p:sp>
      <p:sp>
        <p:nvSpPr>
          <p:cNvPr id="10" name="Овал 9"/>
          <p:cNvSpPr/>
          <p:nvPr/>
        </p:nvSpPr>
        <p:spPr>
          <a:xfrm>
            <a:off x="5724128" y="3140968"/>
            <a:ext cx="23042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Библиотека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3059832" y="1412776"/>
            <a:ext cx="23042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Центр внешкольной работы</a:t>
            </a:r>
          </a:p>
        </p:txBody>
      </p:sp>
      <p:sp>
        <p:nvSpPr>
          <p:cNvPr id="12" name="Овал 11"/>
          <p:cNvSpPr/>
          <p:nvPr/>
        </p:nvSpPr>
        <p:spPr>
          <a:xfrm>
            <a:off x="899592" y="1844824"/>
            <a:ext cx="199452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Школа искусств</a:t>
            </a:r>
          </a:p>
        </p:txBody>
      </p:sp>
      <p:cxnSp>
        <p:nvCxnSpPr>
          <p:cNvPr id="14" name="Прямая со стрелкой 13"/>
          <p:cNvCxnSpPr>
            <a:stCxn id="4" idx="0"/>
          </p:cNvCxnSpPr>
          <p:nvPr/>
        </p:nvCxnSpPr>
        <p:spPr>
          <a:xfrm flipH="1" flipV="1">
            <a:off x="4139952" y="2348880"/>
            <a:ext cx="360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7"/>
          </p:cNvCxnSpPr>
          <p:nvPr/>
        </p:nvCxnSpPr>
        <p:spPr>
          <a:xfrm flipV="1">
            <a:off x="4761505" y="2564904"/>
            <a:ext cx="962623" cy="637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6"/>
          </p:cNvCxnSpPr>
          <p:nvPr/>
        </p:nvCxnSpPr>
        <p:spPr>
          <a:xfrm>
            <a:off x="5004048" y="3526160"/>
            <a:ext cx="648072" cy="46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5"/>
          </p:cNvCxnSpPr>
          <p:nvPr/>
        </p:nvCxnSpPr>
        <p:spPr>
          <a:xfrm>
            <a:off x="4761505" y="3849449"/>
            <a:ext cx="1106639" cy="947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8" idx="0"/>
          </p:cNvCxnSpPr>
          <p:nvPr/>
        </p:nvCxnSpPr>
        <p:spPr>
          <a:xfrm flipH="1">
            <a:off x="4129100" y="4005064"/>
            <a:ext cx="1085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cxnSpLocks/>
            <a:stCxn id="4" idx="3"/>
            <a:endCxn id="7" idx="7"/>
          </p:cNvCxnSpPr>
          <p:nvPr/>
        </p:nvCxnSpPr>
        <p:spPr>
          <a:xfrm flipH="1">
            <a:off x="2476531" y="3849449"/>
            <a:ext cx="1113876" cy="889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2"/>
          </p:cNvCxnSpPr>
          <p:nvPr/>
        </p:nvCxnSpPr>
        <p:spPr>
          <a:xfrm flipH="1">
            <a:off x="2627784" y="3526160"/>
            <a:ext cx="720080" cy="46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" idx="1"/>
          </p:cNvCxnSpPr>
          <p:nvPr/>
        </p:nvCxnSpPr>
        <p:spPr>
          <a:xfrm flipH="1" flipV="1">
            <a:off x="2699792" y="2564904"/>
            <a:ext cx="890615" cy="637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F:\Анюта\image-8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365104"/>
            <a:ext cx="3635896" cy="249289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90872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Особенности взаимодействия с семьями воспитанников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23528" y="2132856"/>
            <a:ext cx="3371379" cy="2737813"/>
            <a:chOff x="352173" y="987786"/>
            <a:chExt cx="3371379" cy="2737813"/>
          </a:xfrm>
        </p:grpSpPr>
        <p:sp>
          <p:nvSpPr>
            <p:cNvPr id="8" name="Стрелка вниз 7"/>
            <p:cNvSpPr/>
            <p:nvPr/>
          </p:nvSpPr>
          <p:spPr>
            <a:xfrm rot="16200000">
              <a:off x="668956" y="671003"/>
              <a:ext cx="2737813" cy="3371379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A0E84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трелка вниз 4"/>
            <p:cNvSpPr/>
            <p:nvPr/>
          </p:nvSpPr>
          <p:spPr>
            <a:xfrm rot="21600000">
              <a:off x="352174" y="1672239"/>
              <a:ext cx="2892262" cy="1368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>
                  <a:solidFill>
                    <a:schemeClr val="tx1"/>
                  </a:solidFill>
                </a:rPr>
                <a:t> </a:t>
              </a:r>
              <a:r>
                <a:rPr lang="ru-RU" sz="2800" dirty="0">
                  <a:solidFill>
                    <a:schemeClr val="tx1"/>
                  </a:solidFill>
                </a:rPr>
                <a:t>МБДОУ</a:t>
              </a:r>
              <a:endParaRPr lang="ru-RU" sz="2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860032" y="2204864"/>
            <a:ext cx="4064838" cy="2585439"/>
            <a:chOff x="4235504" y="1063973"/>
            <a:chExt cx="4064838" cy="2585439"/>
          </a:xfrm>
        </p:grpSpPr>
        <p:sp>
          <p:nvSpPr>
            <p:cNvPr id="11" name="Стрелка вниз 10"/>
            <p:cNvSpPr/>
            <p:nvPr/>
          </p:nvSpPr>
          <p:spPr>
            <a:xfrm rot="5400000">
              <a:off x="4975203" y="324274"/>
              <a:ext cx="2585439" cy="4064838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трелка вниз 4"/>
            <p:cNvSpPr/>
            <p:nvPr/>
          </p:nvSpPr>
          <p:spPr>
            <a:xfrm>
              <a:off x="4687956" y="1710333"/>
              <a:ext cx="3612386" cy="1292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>
                  <a:solidFill>
                    <a:schemeClr val="tx1"/>
                  </a:solidFill>
                </a:rPr>
                <a:t>Семья воспитанника</a:t>
              </a:r>
            </a:p>
          </p:txBody>
        </p:sp>
      </p:grpSp>
      <p:sp>
        <p:nvSpPr>
          <p:cNvPr id="13" name="Овал 12"/>
          <p:cNvSpPr/>
          <p:nvPr/>
        </p:nvSpPr>
        <p:spPr>
          <a:xfrm>
            <a:off x="2987824" y="2636912"/>
            <a:ext cx="252028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Воспитанник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4869160"/>
            <a:ext cx="64087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Целостный воспитательно-образовательный процесс 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Анюта\859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278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772816"/>
            <a:ext cx="7056784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БОЛЬШОЕ </a:t>
            </a:r>
            <a:r>
              <a:rPr lang="ru-RU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Анюта\samer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1628800"/>
            <a:ext cx="6840760" cy="361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000066"/>
                </a:solidFill>
              </a:rPr>
              <a:t>согласно ст. 12 п.6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0066"/>
                </a:solidFill>
              </a:rPr>
              <a:t>  ФЗ «Об образовании в РФ» </a:t>
            </a:r>
            <a:r>
              <a:rPr lang="ru-RU" sz="2400" b="1" dirty="0">
                <a:solidFill>
                  <a:srgbClr val="990000"/>
                </a:solidFill>
              </a:rPr>
              <a:t>в соответствии</a:t>
            </a:r>
            <a:r>
              <a:rPr lang="ru-RU" sz="2400" b="1" dirty="0">
                <a:solidFill>
                  <a:srgbClr val="000066"/>
                </a:solidFill>
              </a:rPr>
              <a:t> </a:t>
            </a:r>
            <a:r>
              <a:rPr lang="ru-RU" sz="2400" b="1" u="sng" dirty="0">
                <a:solidFill>
                  <a:srgbClr val="000066"/>
                </a:solidFill>
              </a:rPr>
              <a:t>с  Федеральным образовательным стандартом дошкольного образования</a:t>
            </a:r>
            <a:r>
              <a:rPr lang="ru-RU" sz="2400" b="1" dirty="0">
                <a:solidFill>
                  <a:srgbClr val="000066"/>
                </a:solidFill>
              </a:rPr>
              <a:t> (далее - ФГОС ДО), утвержденным приказом </a:t>
            </a:r>
            <a:r>
              <a:rPr lang="ru-RU" sz="2400" b="1" dirty="0" err="1">
                <a:solidFill>
                  <a:srgbClr val="000066"/>
                </a:solidFill>
              </a:rPr>
              <a:t>Минобрнауки</a:t>
            </a:r>
            <a:r>
              <a:rPr lang="ru-RU" sz="2400" b="1" dirty="0">
                <a:solidFill>
                  <a:srgbClr val="000066"/>
                </a:solidFill>
              </a:rPr>
              <a:t> России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0066"/>
                </a:solidFill>
              </a:rPr>
              <a:t>от 17 октября 2013 г. № 1155, </a:t>
            </a:r>
            <a:r>
              <a:rPr lang="ru-RU" sz="2400" b="1" dirty="0">
                <a:solidFill>
                  <a:srgbClr val="990000"/>
                </a:solidFill>
              </a:rPr>
              <a:t>с учетом</a:t>
            </a:r>
            <a:r>
              <a:rPr lang="ru-RU" sz="2400" b="1" dirty="0">
                <a:solidFill>
                  <a:srgbClr val="000066"/>
                </a:solidFill>
              </a:rPr>
              <a:t>  </a:t>
            </a:r>
            <a:r>
              <a:rPr lang="ru-RU" sz="2400" b="1" u="sng" dirty="0">
                <a:solidFill>
                  <a:srgbClr val="000066"/>
                </a:solidFill>
              </a:rPr>
              <a:t>Примерной  образовательной программой дошкольного образования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990000"/>
                </a:solidFill>
              </a:rPr>
              <a:t>«От рождения до школы»</a:t>
            </a:r>
            <a:r>
              <a:rPr lang="ru-RU" sz="2400" b="1" dirty="0">
                <a:solidFill>
                  <a:srgbClr val="000066"/>
                </a:solidFill>
              </a:rPr>
              <a:t>  наш детский сад разработал образовательную программу (далее - ОП)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Анюта\image-8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Цель ОП</a:t>
            </a:r>
            <a:r>
              <a:rPr lang="ru-RU" sz="2400" dirty="0"/>
              <a:t>:  создать оптимальные условия для полноценного проживания ребенком дошкольного детства, формирова­ние основ базовой культуры личности, всестороннее развитие психичес­ких и физических качеств в соответствии с возрастными и индивидуальными особенностями, подготовка к жизни в современном обществе, к обучению в школе, обеспечение безопасности жизнедеятельности дошкольника.</a:t>
            </a:r>
          </a:p>
          <a:p>
            <a:r>
              <a:rPr lang="ru-RU" sz="2400" dirty="0"/>
              <a:t>Особое внимание в Программе уделяется развитию личности ребенка, сохранению и укреплению здоровья детей, а также воспитанию у дошкольников таких качеств, как:</a:t>
            </a:r>
          </a:p>
          <a:p>
            <a:r>
              <a:rPr lang="ru-RU" sz="2400" dirty="0"/>
              <a:t>• патриотизм;</a:t>
            </a:r>
          </a:p>
          <a:p>
            <a:r>
              <a:rPr lang="ru-RU" sz="2400" dirty="0"/>
              <a:t>• активная жизненная позиция;</a:t>
            </a:r>
          </a:p>
          <a:p>
            <a:r>
              <a:rPr lang="ru-RU" sz="2400" dirty="0"/>
              <a:t>• творческий подход в решении различных жизненных ситуаций;</a:t>
            </a:r>
          </a:p>
          <a:p>
            <a:r>
              <a:rPr lang="ru-RU" sz="2400" dirty="0"/>
              <a:t>• уважение к традиционным ценностям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Анюта\image-8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04664"/>
            <a:ext cx="874846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 </a:t>
            </a:r>
            <a:r>
              <a:rPr lang="ru-RU" b="1" dirty="0"/>
              <a:t>Основные принципы дошкольного образования:</a:t>
            </a:r>
            <a:endParaRPr lang="ru-RU" dirty="0"/>
          </a:p>
          <a:p>
            <a:r>
              <a:rPr lang="ru-RU" dirty="0"/>
              <a:t>1) полноценное проживание ребенком всех этапов детства (младенческого, раннего и дошкольного возраста), обогащение (амплификация) детского развития;</a:t>
            </a:r>
          </a:p>
          <a:p>
            <a:r>
              <a:rPr lang="ru-RU" dirty="0"/>
              <a:t>2) 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образования);</a:t>
            </a:r>
          </a:p>
          <a:p>
            <a:r>
              <a:rPr lang="ru-RU" dirty="0"/>
              <a:t>3) содействие и сотрудничество детей и взрослых, признание ребенка полноценным участником (субъектом) образовательных отношений;</a:t>
            </a:r>
          </a:p>
          <a:p>
            <a:r>
              <a:rPr lang="ru-RU" dirty="0"/>
              <a:t>4) поддержка инициативы детей в различных видах деятельности;</a:t>
            </a:r>
          </a:p>
          <a:p>
            <a:r>
              <a:rPr lang="ru-RU" dirty="0"/>
              <a:t>5) сотрудничество дошкольных  групп  с семьей;</a:t>
            </a:r>
          </a:p>
          <a:p>
            <a:r>
              <a:rPr lang="ru-RU" dirty="0"/>
              <a:t>6) приобщение детей к </a:t>
            </a:r>
            <a:r>
              <a:rPr lang="ru-RU" dirty="0" err="1"/>
              <a:t>социокультурным</a:t>
            </a:r>
            <a:r>
              <a:rPr lang="ru-RU" dirty="0"/>
              <a:t> нормам, традициям семьи, общества и государства;</a:t>
            </a:r>
          </a:p>
          <a:p>
            <a:r>
              <a:rPr lang="ru-RU" dirty="0"/>
              <a:t>7) формирование познавательных интересов и познавательных действий ребенка в различных видах деятельности;</a:t>
            </a:r>
          </a:p>
          <a:p>
            <a:r>
              <a:rPr lang="ru-RU" dirty="0"/>
              <a:t>8) возрастная адекватность дошкольного образования (соответствие условий, требований, методов возрасту и особенностям развития);</a:t>
            </a:r>
          </a:p>
          <a:p>
            <a:r>
              <a:rPr lang="ru-RU" dirty="0"/>
              <a:t>9) учет этнокультурной ситуации развития детей.</a:t>
            </a:r>
          </a:p>
          <a:p>
            <a:r>
              <a:rPr lang="ru-RU" dirty="0"/>
              <a:t>10)обеспечение преемственности дошкольного общего  и  начального общего образования.</a:t>
            </a:r>
          </a:p>
          <a:p>
            <a:r>
              <a:rPr lang="ru-RU" dirty="0"/>
              <a:t> </a:t>
            </a:r>
          </a:p>
          <a:p>
            <a:endParaRPr lang="ru-RU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Анюта\42946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692696"/>
            <a:ext cx="7776864" cy="4134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дошкольное учреждение принимаются дети в возрасте от </a:t>
            </a:r>
            <a:r>
              <a:rPr lang="ru-RU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 до 7 лет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МКДОУ№ 6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г.Тосно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работает по </a:t>
            </a:r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5-дневной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рабочей недели с </a:t>
            </a:r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7.00 до 19.00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обеспечивает охрану жизни и здоровья детей, их воспитание, обучение и развитие по направлениям: физическое развитие, познавательное развитие, социально-коммуникативное развитие, художественно-эстетическое развитие, речевое развитие, приобщению воспитанников к общечеловеческим ценностям, обеспечению общей психологической готовности ребенка к обучению в школе.</a:t>
            </a:r>
          </a:p>
          <a:p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В учреждении функционирует 8 групп: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Первая группа раннего возраста – 1,5 – 2 лет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Вторая группа раннего возраста – 2-3 года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Младшая (2 группы) – 3-4 года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средняя - 4-5 лет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старшая -5-6 лет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подготовительная – 6-7 лет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Старшая группа компенсирующей направленности– 5 -7 лет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компенсирующей направленности -6-7 лет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268760"/>
            <a:ext cx="638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Ожидаемый результат образования в раннем возрасте: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988840"/>
            <a:ext cx="856895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dirty="0"/>
              <a:t>ребёнок интересуется окружающими предметами и активно действует с ними; 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/>
              <a:t>эмоционально вовлечён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/>
              <a:t>ребёнок использует специфические, культурно фиксированные предметные действия, знает назначение бытовых предметов (ложки, расчёски, карандаша и пр.) и умеет пользоваться ими. 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/>
              <a:t>Владеет простейшими  навыками самообслуживания; стремится проявлять самостоятельность в бытовом и игровом поведении;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/>
              <a:t>ребёнок владеет активной и пассивной речью, включённой  в общение; 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/>
              <a:t>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/>
              <a:t>ребёнок стремится к общению со взрослыми и активно подражает им в движениях и действиях; появляются игры, в которых ребёнок воспроизводит действия взрослого;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/>
              <a:t>ребёнок проявляет интерес к сверстникам; наблюдает за их действиями и подражает им;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/>
              <a:t>ребёнок интересуется стихами, песнями и сказками, рассматривает картинки, стремится двигаться под музыку; проявляет эмоциональный отклик на различные произведения культуры и искусства;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/>
              <a:t>у ребёнка развита крупная моторика, он стремится осваивать различные виды движений (бег, лазанье, перешагивание и пр.).</a:t>
            </a:r>
          </a:p>
          <a:p>
            <a:endParaRPr lang="ru-RU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6064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Что знает и умеет наш выпускник: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68016" y="2069232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4704"/>
            <a:ext cx="91440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/>
              <a:t>ребёнок овладевает основными культурными способами деятельности, проявляет инициативу и самостоятельность в разных видах деятельности — игре, общении, познавательно-исследовательской деятельности, конструировании и др.;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/>
              <a:t>ребёнок обладает установкой положительного отношения к миру, к разным видам труда, другим людям и самому себе, обладает чувством собственного достоинства;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веру в себя, старается разрешать конфликты;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/>
              <a:t>ребёнок обладает развитым воображением, которое реализуется в разных видах деятельности, и прежде всего в игре; ребёнок владеет разными формами и видами игры,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/>
              <a:t>ребёнок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ребёнка формируются предпосылки грамотности;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/>
              <a:t>ребёнок способен к волевым усилиям, может следовать социальным нормам и правилам поведения в разных видах деятельности,</a:t>
            </a:r>
          </a:p>
          <a:p>
            <a:pPr lvl="0">
              <a:buFont typeface="Wingdings" pitchFamily="2" charset="2"/>
              <a:buChar char="v"/>
            </a:pPr>
            <a:r>
              <a:rPr lang="ru-RU" dirty="0"/>
              <a:t>ребенок проявляет любознательность, задаёт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188640"/>
            <a:ext cx="8892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Содержание Программы обеспечивает (согласно п. 2.6. ФГОС ДО) развитие личности, мотивации и способностей детей в различных видах деятельности </a:t>
            </a:r>
          </a:p>
        </p:txBody>
      </p:sp>
      <p:sp>
        <p:nvSpPr>
          <p:cNvPr id="3" name="Овал 2"/>
          <p:cNvSpPr/>
          <p:nvPr/>
        </p:nvSpPr>
        <p:spPr>
          <a:xfrm>
            <a:off x="2843808" y="2780928"/>
            <a:ext cx="302433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Образовательные области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51520" y="1268760"/>
            <a:ext cx="3457575" cy="790575"/>
          </a:xfrm>
          <a:prstGeom prst="wedgeRectCallout">
            <a:avLst>
              <a:gd name="adj1" fmla="val 45452"/>
              <a:gd name="adj2" fmla="val 142858"/>
            </a:avLst>
          </a:prstGeom>
          <a:solidFill>
            <a:srgbClr val="A0E84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Физическое развитие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554663" y="1339850"/>
            <a:ext cx="3313112" cy="936625"/>
          </a:xfrm>
          <a:prstGeom prst="wedgeRectCallout">
            <a:avLst>
              <a:gd name="adj1" fmla="val -52406"/>
              <a:gd name="adj2" fmla="val 119500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Художественно-эстетическое развитие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51520" y="4149080"/>
            <a:ext cx="3313113" cy="863600"/>
          </a:xfrm>
          <a:prstGeom prst="wedgeRectCallout">
            <a:avLst>
              <a:gd name="adj1" fmla="val 66435"/>
              <a:gd name="adj2" fmla="val -10000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Познавательное развитие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436096" y="4077072"/>
            <a:ext cx="3384550" cy="1152525"/>
          </a:xfrm>
          <a:prstGeom prst="wedgeRectCallout">
            <a:avLst>
              <a:gd name="adj1" fmla="val -52045"/>
              <a:gd name="adj2" fmla="val -89230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Социально-коммуникативное развитие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987824" y="5517232"/>
            <a:ext cx="2755900" cy="649287"/>
          </a:xfrm>
          <a:prstGeom prst="wedgeRoundRectCallout">
            <a:avLst>
              <a:gd name="adj1" fmla="val 1848"/>
              <a:gd name="adj2" fmla="val -321941"/>
              <a:gd name="adj3" fmla="val 16667"/>
            </a:avLst>
          </a:prstGeom>
          <a:solidFill>
            <a:srgbClr val="EE08EE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Речевое развитие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395</TotalTime>
  <Words>1464</Words>
  <Application>Microsoft Office PowerPoint</Application>
  <PresentationFormat>Экран (4:3)</PresentationFormat>
  <Paragraphs>180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Bookman Old Style</vt:lpstr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Пользователь</cp:lastModifiedBy>
  <cp:revision>45</cp:revision>
  <dcterms:created xsi:type="dcterms:W3CDTF">2016-06-02T12:46:25Z</dcterms:created>
  <dcterms:modified xsi:type="dcterms:W3CDTF">2023-12-08T07:59:48Z</dcterms:modified>
</cp:coreProperties>
</file>